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92" r:id="rId5"/>
  </p:sldMasterIdLst>
  <p:notesMasterIdLst>
    <p:notesMasterId r:id="rId23"/>
  </p:notesMasterIdLst>
  <p:handoutMasterIdLst>
    <p:handoutMasterId r:id="rId24"/>
  </p:handoutMasterIdLst>
  <p:sldIdLst>
    <p:sldId id="25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engtsson" initials="AB" lastIdx="3" clrIdx="0">
    <p:extLst>
      <p:ext uri="{19B8F6BF-5375-455C-9EA6-DF929625EA0E}">
        <p15:presenceInfo xmlns:p15="http://schemas.microsoft.com/office/powerpoint/2012/main" userId="S::anna.b.bengtsson@skovde.se::d87e9d89-596b-4634-ac27-9cccd3357fa9" providerId="AD"/>
      </p:ext>
    </p:extLst>
  </p:cmAuthor>
  <p:cmAuthor id="2" name="Ulla Glad" initials="UG" lastIdx="1" clrIdx="1">
    <p:extLst>
      <p:ext uri="{19B8F6BF-5375-455C-9EA6-DF929625EA0E}">
        <p15:presenceInfo xmlns:p15="http://schemas.microsoft.com/office/powerpoint/2012/main" userId="S::ulla.a.glad@tolkformedlingvast.se::c7abe443-7943-4ed2-a612-bddc60ebd5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A"/>
    <a:srgbClr val="A5D6D8"/>
    <a:srgbClr val="76B82A"/>
    <a:srgbClr val="E50051"/>
    <a:srgbClr val="4A4A49"/>
    <a:srgbClr val="604696"/>
    <a:srgbClr val="FF8300"/>
    <a:srgbClr val="E818AD"/>
    <a:srgbClr val="FF0066"/>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521CA-00F0-4AF8-A372-12DF0D3508FF}" v="11" dt="2020-11-25T15:36:48.660"/>
    <p1510:client id="{1F43BAB5-18E5-450B-9196-F5A7800FA125}" v="3" dt="2020-11-17T09:19:33.455"/>
    <p1510:client id="{510A5BE7-D25E-4436-830A-482C5681164B}" v="5" dt="2020-12-21T09:49:19.191"/>
    <p1510:client id="{51FB72DF-E508-48D4-239D-6C3527F678A5}" v="1" dt="2020-09-15T11:32:07.615"/>
    <p1510:client id="{524AD62B-4701-46CF-B5E2-8DF1190075F8}" v="2" dt="2021-04-09T07:26:37.198"/>
    <p1510:client id="{6824704D-DD8B-4B19-B71C-ABD9805EE74D}" v="8" dt="2021-04-08T13:39:44.836"/>
    <p1510:client id="{74B162D3-9AC4-4E8B-AEC6-AA19758876B8}" v="1" dt="2020-09-18T08:36:53.237"/>
    <p1510:client id="{8BCDAA30-7E53-452B-B552-3A408F578D41}" v="10" dt="2021-04-08T14:24:20.423"/>
    <p1510:client id="{92CC0042-E98D-4812-A633-637DCC6AAEFE}" v="5" dt="2020-11-19T10:03:28.557"/>
    <p1510:client id="{9616E537-282E-4899-802C-FD5ADB9863E8}" v="2" dt="2020-11-24T09:15:10.100"/>
    <p1510:client id="{A49DC6F6-8A12-4A92-B872-FDCDB824C84E}" v="1" dt="2021-09-21T08:12:39.900"/>
    <p1510:client id="{AE0BBFB2-897C-4D22-BE87-572B7EC6476D}" v="6" dt="2020-11-17T14:17:29.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C54A48A-15DB-486B-8EDF-071EF888C9FA}" type="slidenum">
              <a:rPr lang="sv-SE" smtClean="0"/>
              <a:t>‹#›</a:t>
            </a:fld>
            <a:endParaRPr lang="sv-SE"/>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40" y="186528"/>
            <a:ext cx="492967" cy="623056"/>
          </a:xfrm>
          <a:prstGeom prst="rect">
            <a:avLst/>
          </a:prstGeom>
        </p:spPr>
      </p:pic>
      <p:sp>
        <p:nvSpPr>
          <p:cNvPr id="7" name="Platshållare för datum 6"/>
          <p:cNvSpPr>
            <a:spLocks noGrp="1"/>
          </p:cNvSpPr>
          <p:nvPr>
            <p:ph type="dt" sz="quarter" idx="1"/>
          </p:nvPr>
        </p:nvSpPr>
        <p:spPr>
          <a:xfrm>
            <a:off x="154274" y="186528"/>
            <a:ext cx="3143323" cy="403013"/>
          </a:xfrm>
          <a:prstGeom prst="rect">
            <a:avLst/>
          </a:prstGeom>
        </p:spPr>
        <p:txBody>
          <a:bodyPr vert="horz" lIns="91440" tIns="45720" rIns="91440" bIns="45720" rtlCol="0"/>
          <a:lstStyle>
            <a:lvl1pPr algn="r">
              <a:defRPr sz="1200"/>
            </a:lvl1pPr>
          </a:lstStyle>
          <a:p>
            <a:pPr algn="l"/>
            <a:fld id="{C5EFC694-610F-4EBB-A7A1-F373CBB5F4F0}" type="datetimeFigureOut">
              <a:rPr lang="sv-SE" sz="1050" smtClean="0">
                <a:latin typeface="Source Sans Pro Semibold" panose="020B0603030403020204" pitchFamily="34" charset="0"/>
              </a:rPr>
              <a:pPr algn="l"/>
              <a:t>2022-01-27</a:t>
            </a:fld>
            <a:endParaRPr lang="sv-SE">
              <a:latin typeface="Source Sans Pro Semibold" panose="020B0603030403020204" pitchFamily="34" charset="0"/>
            </a:endParaRPr>
          </a:p>
        </p:txBody>
      </p:sp>
    </p:spTree>
    <p:extLst>
      <p:ext uri="{BB962C8B-B14F-4D97-AF65-F5344CB8AC3E}">
        <p14:creationId xmlns:p14="http://schemas.microsoft.com/office/powerpoint/2010/main" val="96604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1246B2-8DA9-434C-B6FD-F8DEA6040EC3}" type="slidenum">
              <a:rPr lang="sv-SE" smtClean="0"/>
              <a:t>‹#›</a:t>
            </a:fld>
            <a:endParaRPr lang="sv-SE"/>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40" y="186528"/>
            <a:ext cx="492967" cy="623056"/>
          </a:xfrm>
          <a:prstGeom prst="rect">
            <a:avLst/>
          </a:prstGeom>
        </p:spPr>
      </p:pic>
    </p:spTree>
    <p:extLst>
      <p:ext uri="{BB962C8B-B14F-4D97-AF65-F5344CB8AC3E}">
        <p14:creationId xmlns:p14="http://schemas.microsoft.com/office/powerpoint/2010/main" val="382616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41246B2-8DA9-434C-B6FD-F8DEA6040EC3}" type="slidenum">
              <a:rPr lang="sv-SE" smtClean="0"/>
              <a:t>7</a:t>
            </a:fld>
            <a:endParaRPr lang="sv-SE"/>
          </a:p>
        </p:txBody>
      </p:sp>
    </p:spTree>
    <p:extLst>
      <p:ext uri="{BB962C8B-B14F-4D97-AF65-F5344CB8AC3E}">
        <p14:creationId xmlns:p14="http://schemas.microsoft.com/office/powerpoint/2010/main" val="6306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41246B2-8DA9-434C-B6FD-F8DEA6040EC3}" type="slidenum">
              <a:rPr lang="sv-SE" smtClean="0"/>
              <a:t>16</a:t>
            </a:fld>
            <a:endParaRPr lang="sv-SE"/>
          </a:p>
        </p:txBody>
      </p:sp>
    </p:spTree>
    <p:extLst>
      <p:ext uri="{BB962C8B-B14F-4D97-AF65-F5344CB8AC3E}">
        <p14:creationId xmlns:p14="http://schemas.microsoft.com/office/powerpoint/2010/main" val="22454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ga: Titelsida - Skiffer">
    <p:bg>
      <p:bgPr>
        <a:solidFill>
          <a:srgbClr val="4A4A49"/>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6"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tx2">
                    <a:lumMod val="40000"/>
                    <a:lumOff val="60000"/>
                  </a:schemeClr>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418472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ga: Valbara objekt -animering- Skiffer">
    <p:bg>
      <p:bgPr>
        <a:solidFill>
          <a:schemeClr val="tx2"/>
        </a:solidFill>
        <a:effectLst/>
      </p:bgPr>
    </p:bg>
    <p:spTree>
      <p:nvGrpSpPr>
        <p:cNvPr id="1" name=""/>
        <p:cNvGrpSpPr/>
        <p:nvPr/>
      </p:nvGrpSpPr>
      <p:grpSpPr>
        <a:xfrm>
          <a:off x="0" y="0"/>
          <a:ext cx="0" cy="0"/>
          <a:chOff x="0" y="0"/>
          <a:chExt cx="0" cy="0"/>
        </a:xfrm>
      </p:grpSpPr>
      <p:sp>
        <p:nvSpPr>
          <p:cNvPr id="10" name="Rubrik 1"/>
          <p:cNvSpPr>
            <a:spLocks noGrp="1"/>
          </p:cNvSpPr>
          <p:nvPr>
            <p:ph type="ctrTitle" hasCustomPrompt="1"/>
          </p:nvPr>
        </p:nvSpPr>
        <p:spPr>
          <a:xfrm>
            <a:off x="6723926" y="2492375"/>
            <a:ext cx="4865547" cy="936625"/>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Rubriknivå 2 – 1 rad</a:t>
            </a:r>
          </a:p>
        </p:txBody>
      </p:sp>
      <p:sp>
        <p:nvSpPr>
          <p:cNvPr id="11" name="Platshållare för innehåll 2"/>
          <p:cNvSpPr>
            <a:spLocks noGrp="1"/>
          </p:cNvSpPr>
          <p:nvPr>
            <p:ph idx="12" hasCustomPrompt="1"/>
          </p:nvPr>
        </p:nvSpPr>
        <p:spPr>
          <a:xfrm>
            <a:off x="6708773" y="3657600"/>
            <a:ext cx="4859339" cy="2575259"/>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Klicka här för att ändra format på bakgrundstexten. Animering.</a:t>
            </a:r>
          </a:p>
          <a:p>
            <a:pPr lvl="1"/>
            <a:r>
              <a:rPr lang="sv-SE"/>
              <a:t>Nivå två</a:t>
            </a:r>
          </a:p>
          <a:p>
            <a:pPr lvl="2"/>
            <a:r>
              <a:rPr lang="sv-SE"/>
              <a:t>Nivå tre</a:t>
            </a:r>
          </a:p>
          <a:p>
            <a:pPr lvl="3"/>
            <a:r>
              <a:rPr lang="sv-SE"/>
              <a:t>Nivå fyra</a:t>
            </a:r>
          </a:p>
        </p:txBody>
      </p:sp>
      <p:sp>
        <p:nvSpPr>
          <p:cNvPr id="3" name="Platshållare för innehåll 2"/>
          <p:cNvSpPr>
            <a:spLocks noGrp="1"/>
          </p:cNvSpPr>
          <p:nvPr>
            <p:ph sz="quarter" idx="13" hasCustomPrompt="1"/>
          </p:nvPr>
        </p:nvSpPr>
        <p:spPr>
          <a:xfrm>
            <a:off x="587375" y="2489534"/>
            <a:ext cx="4895850" cy="3743325"/>
          </a:xfrm>
          <a:prstGeom prst="rect">
            <a:avLst/>
          </a:prstGeom>
        </p:spPr>
        <p:txBody>
          <a:bodyPr/>
          <a:lstStyle>
            <a:lvl1pPr>
              <a:defRPr baseline="0">
                <a:solidFill>
                  <a:schemeClr val="bg1"/>
                </a:solidFill>
              </a:defRPr>
            </a:lvl1pPr>
          </a:lstStyle>
          <a:p>
            <a:pPr lvl="0"/>
            <a:r>
              <a:rPr lang="sv-SE"/>
              <a:t>Klicka och lägg till ett objekt. Välj mellan tabell, diagram, smart-art, bild, eller webblänk.</a:t>
            </a:r>
          </a:p>
        </p:txBody>
      </p:sp>
    </p:spTree>
    <p:extLst>
      <p:ext uri="{BB962C8B-B14F-4D97-AF65-F5344CB8AC3E}">
        <p14:creationId xmlns:p14="http://schemas.microsoft.com/office/powerpoint/2010/main" val="193254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81817F"/>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ga: Valbara objekt - Skiffer">
    <p:bg>
      <p:bgPr>
        <a:solidFill>
          <a:schemeClr val="tx2"/>
        </a:solidFill>
        <a:effectLst/>
      </p:bgPr>
    </p:bg>
    <p:spTree>
      <p:nvGrpSpPr>
        <p:cNvPr id="1" name=""/>
        <p:cNvGrpSpPr/>
        <p:nvPr/>
      </p:nvGrpSpPr>
      <p:grpSpPr>
        <a:xfrm>
          <a:off x="0" y="0"/>
          <a:ext cx="0" cy="0"/>
          <a:chOff x="0" y="0"/>
          <a:chExt cx="0" cy="0"/>
        </a:xfrm>
      </p:grpSpPr>
      <p:sp>
        <p:nvSpPr>
          <p:cNvPr id="11" name="Platshållare för innehåll 2"/>
          <p:cNvSpPr>
            <a:spLocks noGrp="1"/>
          </p:cNvSpPr>
          <p:nvPr>
            <p:ph idx="12"/>
          </p:nvPr>
        </p:nvSpPr>
        <p:spPr>
          <a:xfrm>
            <a:off x="6730134" y="3429000"/>
            <a:ext cx="4859339" cy="2803859"/>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3" name="Platshållare för innehåll 2"/>
          <p:cNvSpPr>
            <a:spLocks noGrp="1"/>
          </p:cNvSpPr>
          <p:nvPr>
            <p:ph sz="quarter" idx="13" hasCustomPrompt="1"/>
          </p:nvPr>
        </p:nvSpPr>
        <p:spPr>
          <a:xfrm>
            <a:off x="587375" y="2489534"/>
            <a:ext cx="4895850" cy="3743325"/>
          </a:xfrm>
          <a:prstGeom prst="rect">
            <a:avLst/>
          </a:prstGeom>
        </p:spPr>
        <p:txBody>
          <a:bodyPr/>
          <a:lstStyle>
            <a:lvl1pPr>
              <a:defRPr baseline="0">
                <a:solidFill>
                  <a:schemeClr val="bg1"/>
                </a:solidFill>
              </a:defRPr>
            </a:lvl1pPr>
          </a:lstStyle>
          <a:p>
            <a:pPr lvl="0"/>
            <a:r>
              <a:rPr lang="sv-SE"/>
              <a:t>Klicka och lägg till ett objekt. Välj mellan tabell, diagram, smart-art, bild, eller webblänk.</a:t>
            </a:r>
          </a:p>
        </p:txBody>
      </p:sp>
      <p:sp>
        <p:nvSpPr>
          <p:cNvPr id="6" name="Rubrik 1"/>
          <p:cNvSpPr>
            <a:spLocks noGrp="1"/>
          </p:cNvSpPr>
          <p:nvPr>
            <p:ph type="ctrTitle" hasCustomPrompt="1"/>
          </p:nvPr>
        </p:nvSpPr>
        <p:spPr>
          <a:xfrm>
            <a:off x="6723926" y="2492375"/>
            <a:ext cx="4865547" cy="936625"/>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Rubriknivå 2 – 1 rad</a:t>
            </a:r>
          </a:p>
        </p:txBody>
      </p:sp>
    </p:spTree>
    <p:extLst>
      <p:ext uri="{BB962C8B-B14F-4D97-AF65-F5344CB8AC3E}">
        <p14:creationId xmlns:p14="http://schemas.microsoft.com/office/powerpoint/2010/main" val="10529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ga: Tom färgad platta - Skiffer">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634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ga: Titelsida - Aqua">
    <p:bg>
      <p:bgPr>
        <a:solidFill>
          <a:schemeClr val="accent4"/>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297412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ga: Bildsida - Aqua">
    <p:spTree>
      <p:nvGrpSpPr>
        <p:cNvPr id="1" name=""/>
        <p:cNvGrpSpPr/>
        <p:nvPr/>
      </p:nvGrpSpPr>
      <p:grpSpPr>
        <a:xfrm>
          <a:off x="0" y="0"/>
          <a:ext cx="0" cy="0"/>
          <a:chOff x="0" y="0"/>
          <a:chExt cx="0" cy="0"/>
        </a:xfrm>
      </p:grpSpPr>
      <p:sp>
        <p:nvSpPr>
          <p:cNvPr id="4" name="Rektangel 3"/>
          <p:cNvSpPr/>
          <p:nvPr userDrawn="1"/>
        </p:nvSpPr>
        <p:spPr>
          <a:xfrm>
            <a:off x="0" y="0"/>
            <a:ext cx="12192000" cy="17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3E4DC976-5385-4E27-B572-B8F5B879D558}"/>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99960343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ga: Ett budskap - Aqua">
    <p:bg>
      <p:bgPr>
        <a:solidFill>
          <a:schemeClr val="accent4"/>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2913366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ogga: Bild &amp; punktlista -animering- Aqua">
    <p:bg>
      <p:bgPr>
        <a:solidFill>
          <a:srgbClr val="00A3AA"/>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2105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ga: Bild &amp; punktlista - Aqua">
    <p:bg>
      <p:bgPr>
        <a:solidFill>
          <a:schemeClr val="accent4"/>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Rubrik 1"/>
          <p:cNvSpPr>
            <a:spLocks noGrp="1"/>
          </p:cNvSpPr>
          <p:nvPr>
            <p:ph type="ctrTitle" hasCustomPrompt="1"/>
          </p:nvPr>
        </p:nvSpPr>
        <p:spPr>
          <a:xfrm>
            <a:off x="6708773" y="28201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10"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672225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ogga: Punktlista - animering- Aqua">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00A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55865" y="2311780"/>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10" name="Rubrik 1">
            <a:extLst>
              <a:ext uri="{FF2B5EF4-FFF2-40B4-BE49-F238E27FC236}">
                <a16:creationId xmlns:a16="http://schemas.microsoft.com/office/drawing/2014/main" id="{2448C148-A61C-4338-BE94-6EE4CDCFAF2B}"/>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1575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ga: Punktlista - Aqua">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44980"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9" name="Rubrik 1">
            <a:extLst>
              <a:ext uri="{FF2B5EF4-FFF2-40B4-BE49-F238E27FC236}">
                <a16:creationId xmlns:a16="http://schemas.microsoft.com/office/drawing/2014/main" id="{582BF21D-42EB-4A9F-AF87-27F5595C52C2}"/>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9434213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ga: Bildsida - Skiffer">
    <p:spTree>
      <p:nvGrpSpPr>
        <p:cNvPr id="1" name=""/>
        <p:cNvGrpSpPr/>
        <p:nvPr/>
      </p:nvGrpSpPr>
      <p:grpSpPr>
        <a:xfrm>
          <a:off x="0" y="0"/>
          <a:ext cx="0" cy="0"/>
          <a:chOff x="0" y="0"/>
          <a:chExt cx="0" cy="0"/>
        </a:xfrm>
      </p:grpSpPr>
      <p:sp>
        <p:nvSpPr>
          <p:cNvPr id="4" name="Rektangel 3"/>
          <p:cNvSpPr/>
          <p:nvPr userDrawn="1"/>
        </p:nvSpPr>
        <p:spPr>
          <a:xfrm>
            <a:off x="0" y="-206828"/>
            <a:ext cx="12192000" cy="19708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lvl1pPr>
              <a:defRPr baseline="0"/>
            </a:lvl1pPr>
          </a:lstStyle>
          <a:p>
            <a:r>
              <a:rPr lang="sv-SE"/>
              <a:t>Klicka på ikonen för att lägga till en bild. Tänk på att välja bilder som förmedlar en känsla. Det gör att mottagaren lättare kommer ihåg ditt budskap!</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6" name="Rubrik 1">
            <a:extLst>
              <a:ext uri="{FF2B5EF4-FFF2-40B4-BE49-F238E27FC236}">
                <a16:creationId xmlns:a16="http://schemas.microsoft.com/office/drawing/2014/main" id="{0DF4464E-5CFD-4FE7-980A-75A457D33B87}"/>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Ett kort budskap till bilden</a:t>
            </a:r>
          </a:p>
        </p:txBody>
      </p:sp>
    </p:spTree>
    <p:extLst>
      <p:ext uri="{BB962C8B-B14F-4D97-AF65-F5344CB8AC3E}">
        <p14:creationId xmlns:p14="http://schemas.microsoft.com/office/powerpoint/2010/main" val="10696018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210" userDrawn="1">
          <p15:clr>
            <a:srgbClr val="FBAE40"/>
          </p15:clr>
        </p15:guide>
        <p15:guide id="3" orient="horz" pos="913" userDrawn="1">
          <p15:clr>
            <a:srgbClr val="FBAE40"/>
          </p15:clr>
        </p15:guide>
        <p15:guide id="5" pos="746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ogga: Punktlista 2 -animering- Aqua">
    <p:bg>
      <p:bgPr>
        <a:solidFill>
          <a:srgbClr val="00A3AA"/>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88523" y="2322771"/>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C1A657B3-BAC0-4300-9475-86995ACE3999}"/>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6844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ga: Punktlista 2 - Aqua">
    <p:bg>
      <p:bgPr>
        <a:solidFill>
          <a:schemeClr val="accent4"/>
        </a:solidFill>
        <a:effectLst/>
      </p:bgPr>
    </p:bg>
    <p:spTree>
      <p:nvGrpSpPr>
        <p:cNvPr id="1" name=""/>
        <p:cNvGrpSpPr/>
        <p:nvPr/>
      </p:nvGrpSpPr>
      <p:grpSpPr>
        <a:xfrm>
          <a:off x="0" y="0"/>
          <a:ext cx="0" cy="0"/>
          <a:chOff x="0" y="0"/>
          <a:chExt cx="0" cy="0"/>
        </a:xfrm>
      </p:grpSpPr>
      <p:sp>
        <p:nvSpPr>
          <p:cNvPr id="5"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193002A5-F0E7-4BD8-A835-C5A692DBBB9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74795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ga: Tom färgad platta - Aqua">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864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ga: Titelsida - Vit">
    <p:bg>
      <p:bgPr>
        <a:solidFill>
          <a:schemeClr val="bg1"/>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6" y="333375"/>
            <a:ext cx="948353" cy="1094400"/>
          </a:xfrm>
          <a:prstGeom prst="rect">
            <a:avLst/>
          </a:prstGeom>
        </p:spPr>
      </p:pic>
      <p:sp>
        <p:nvSpPr>
          <p:cNvPr id="5"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tx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tx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668744746"/>
      </p:ext>
    </p:extLst>
  </p:cSld>
  <p:clrMapOvr>
    <a:masterClrMapping/>
  </p:clrMapOvr>
  <p:extLst>
    <p:ext uri="{DCECCB84-F9BA-43D5-87BE-67443E8EF086}">
      <p15:sldGuideLst xmlns:p15="http://schemas.microsoft.com/office/powerpoint/2012/main">
        <p15:guide id="1" pos="7469" userDrawn="1">
          <p15:clr>
            <a:srgbClr val="FBAE40"/>
          </p15:clr>
        </p15:guide>
        <p15:guide id="2" orient="horz" pos="21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ga: Bildsid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sp>
        <p:nvSpPr>
          <p:cNvPr id="5" name="Platshållare för bild 4"/>
          <p:cNvSpPr>
            <a:spLocks noGrp="1"/>
          </p:cNvSpPr>
          <p:nvPr>
            <p:ph type="pic" sz="quarter" idx="10" hasCustomPrompt="1"/>
          </p:nvPr>
        </p:nvSpPr>
        <p:spPr>
          <a:xfrm>
            <a:off x="0" y="1784188"/>
            <a:ext cx="12192000" cy="5073812"/>
          </a:xfrm>
          <a:prstGeom prst="rect">
            <a:avLst/>
          </a:prstGeom>
        </p:spPr>
        <p:txBody>
          <a:bodyPr/>
          <a:lstStyle/>
          <a:p>
            <a:r>
              <a:rPr lang="sv-SE"/>
              <a:t>Klicka på ikonen för att lägga till en bild. Tänk på att välja bilder som förmedlar en känsla. Det gör att mottagaren lättare kommer ihåg ditt budskap!</a:t>
            </a:r>
          </a:p>
        </p:txBody>
      </p:sp>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9" name="Rubrik 1">
            <a:extLst>
              <a:ext uri="{FF2B5EF4-FFF2-40B4-BE49-F238E27FC236}">
                <a16:creationId xmlns:a16="http://schemas.microsoft.com/office/drawing/2014/main" id="{D4256BCE-B9B2-4A09-B339-0A9C16534BD0}"/>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9955660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ga: Ett budskap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3"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tx2"/>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3659064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ga: Bild &amp; punktlista -animering- Vit">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tx1"/>
                </a:solidFill>
              </a:defRPr>
            </a:lvl1pPr>
          </a:lstStyle>
          <a:p>
            <a:r>
              <a:rPr lang="sv-SE"/>
              <a:t>Klicka på ikonen för att lägga till en bild. Tänk på att välja bilder som förmedlar rätt känsla och stödjer ditt budskap. Det gör att mottagaren lättare minns det du vill förmedla!</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tx1">
                    <a:lumMod val="75000"/>
                    <a:lumOff val="25000"/>
                  </a:schemeClr>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8" name="Platshållare för innehåll 2"/>
          <p:cNvSpPr>
            <a:spLocks noGrp="1"/>
          </p:cNvSpPr>
          <p:nvPr>
            <p:ph idx="12" hasCustomPrompt="1"/>
          </p:nvPr>
        </p:nvSpPr>
        <p:spPr>
          <a:xfrm>
            <a:off x="6708773" y="3679456"/>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347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ga: Bild &amp; punktlista - Vit">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tx1"/>
                </a:solidFill>
              </a:defRPr>
            </a:lvl1pPr>
          </a:lstStyle>
          <a:p>
            <a:r>
              <a:rPr lang="sv-SE"/>
              <a:t>Klicka på ikonen för att lägga till en bild. Tänk på att välja bilder som förmedlar rätt känsla och stödjer ditt budskap. Det gör att mottagaren lättare minns det du vill förmedla!</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tx1">
                    <a:lumMod val="75000"/>
                    <a:lumOff val="25000"/>
                  </a:schemeClr>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8" name="Platshållare för innehåll 2"/>
          <p:cNvSpPr>
            <a:spLocks noGrp="1"/>
          </p:cNvSpPr>
          <p:nvPr>
            <p:ph idx="12" hasCustomPrompt="1"/>
          </p:nvPr>
        </p:nvSpPr>
        <p:spPr>
          <a:xfrm>
            <a:off x="6708773" y="3679456"/>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083707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ga: Punktlista - animering-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12" name="Platshållare för innehåll 2"/>
          <p:cNvSpPr>
            <a:spLocks noGrp="1"/>
          </p:cNvSpPr>
          <p:nvPr>
            <p:ph idx="10" hasCustomPrompt="1"/>
          </p:nvPr>
        </p:nvSpPr>
        <p:spPr>
          <a:xfrm>
            <a:off x="699407" y="23383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3DD56B81-DDCE-486A-97C8-E9EB85E935B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99141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ga: Punktlist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12" name="Platshållare för innehåll 2"/>
          <p:cNvSpPr>
            <a:spLocks noGrp="1"/>
          </p:cNvSpPr>
          <p:nvPr>
            <p:ph idx="10" hasCustomPrompt="1"/>
          </p:nvPr>
        </p:nvSpPr>
        <p:spPr>
          <a:xfrm>
            <a:off x="702130"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CFFAE8E8-325A-4EE9-9F6B-23F743B36A13}"/>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861261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ga: Ett budskap - Skiffer">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3043882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ga: Valbara objekt - animering-Vit">
    <p:spTree>
      <p:nvGrpSpPr>
        <p:cNvPr id="1" name=""/>
        <p:cNvGrpSpPr/>
        <p:nvPr/>
      </p:nvGrpSpPr>
      <p:grpSpPr>
        <a:xfrm>
          <a:off x="0" y="0"/>
          <a:ext cx="0" cy="0"/>
          <a:chOff x="0" y="0"/>
          <a:chExt cx="0" cy="0"/>
        </a:xfrm>
      </p:grpSpPr>
      <p:sp>
        <p:nvSpPr>
          <p:cNvPr id="5" name="Platshållare för innehåll 4"/>
          <p:cNvSpPr>
            <a:spLocks noGrp="1"/>
          </p:cNvSpPr>
          <p:nvPr>
            <p:ph sz="quarter" idx="13" hasCustomPrompt="1"/>
          </p:nvPr>
        </p:nvSpPr>
        <p:spPr>
          <a:xfrm>
            <a:off x="587375" y="2492375"/>
            <a:ext cx="5508625" cy="3781425"/>
          </a:xfrm>
          <a:prstGeom prst="rect">
            <a:avLst/>
          </a:prstGeom>
        </p:spPr>
        <p:txBody>
          <a:bodyPr/>
          <a:lstStyle>
            <a:lvl1pPr>
              <a:defRPr/>
            </a:lvl1pPr>
          </a:lstStyle>
          <a:p>
            <a:pPr lvl="0"/>
            <a:r>
              <a:rPr lang="sv-SE"/>
              <a:t>Klicka och lägg till ett objekt. Välj mellan tabell, diagram, smart-art, bild, eller webblänk.</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6" name="Rubrik 1"/>
          <p:cNvSpPr>
            <a:spLocks noGrp="1"/>
          </p:cNvSpPr>
          <p:nvPr>
            <p:ph type="ctrTitle" hasCustomPrompt="1"/>
          </p:nvPr>
        </p:nvSpPr>
        <p:spPr>
          <a:xfrm>
            <a:off x="6708773" y="2492375"/>
            <a:ext cx="4865547" cy="761821"/>
          </a:xfrm>
          <a:prstGeom prst="rect">
            <a:avLst/>
          </a:prstGeom>
        </p:spPr>
        <p:txBody>
          <a:bodyPr lIns="0" tIns="0" rIns="0" bIns="0" anchor="t" anchorCtr="0">
            <a:noAutofit/>
          </a:bodyPr>
          <a:lstStyle>
            <a:lvl1pPr algn="l">
              <a:lnSpc>
                <a:spcPct val="120000"/>
              </a:lnSpc>
              <a:defRPr lang="sv-SE" sz="4000" kern="1200" baseline="0" dirty="0">
                <a:solidFill>
                  <a:srgbClr val="6C6C6A"/>
                </a:solidFill>
                <a:latin typeface="Source Sans Pro Semibold" panose="020B0603030403020204" pitchFamily="34" charset="0"/>
                <a:ea typeface="Source Sans Pro Black" panose="020B0803030403020204" pitchFamily="34" charset="0"/>
                <a:cs typeface="+mj-cs"/>
              </a:defRPr>
            </a:lvl1pPr>
          </a:lstStyle>
          <a:p>
            <a:r>
              <a:rPr lang="sv-SE"/>
              <a:t>Rubriknivå 2 (1 rad)</a:t>
            </a:r>
          </a:p>
        </p:txBody>
      </p:sp>
      <p:sp>
        <p:nvSpPr>
          <p:cNvPr id="7" name="Platshållare för innehåll 2">
            <a:extLst>
              <a:ext uri="{FF2B5EF4-FFF2-40B4-BE49-F238E27FC236}">
                <a16:creationId xmlns:a16="http://schemas.microsoft.com/office/drawing/2014/main" id="{9BBAE407-CAA2-412B-ACD0-A1B2325634CD}"/>
              </a:ext>
            </a:extLst>
          </p:cNvPr>
          <p:cNvSpPr>
            <a:spLocks noGrp="1"/>
          </p:cNvSpPr>
          <p:nvPr>
            <p:ph idx="12" hasCustomPrompt="1"/>
          </p:nvPr>
        </p:nvSpPr>
        <p:spPr>
          <a:xfrm>
            <a:off x="6708773" y="3354603"/>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9827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81817F"/>
                      </p:to>
                    </p:animClr>
                  </p:sub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ga: Valbara objekt - Vit">
    <p:spTree>
      <p:nvGrpSpPr>
        <p:cNvPr id="1" name=""/>
        <p:cNvGrpSpPr/>
        <p:nvPr/>
      </p:nvGrpSpPr>
      <p:grpSpPr>
        <a:xfrm>
          <a:off x="0" y="0"/>
          <a:ext cx="0" cy="0"/>
          <a:chOff x="0" y="0"/>
          <a:chExt cx="0" cy="0"/>
        </a:xfrm>
      </p:grpSpPr>
      <p:sp>
        <p:nvSpPr>
          <p:cNvPr id="5" name="Platshållare för innehåll 4"/>
          <p:cNvSpPr>
            <a:spLocks noGrp="1"/>
          </p:cNvSpPr>
          <p:nvPr>
            <p:ph sz="quarter" idx="13" hasCustomPrompt="1"/>
          </p:nvPr>
        </p:nvSpPr>
        <p:spPr>
          <a:xfrm>
            <a:off x="587375" y="2492375"/>
            <a:ext cx="5508625" cy="3781425"/>
          </a:xfrm>
          <a:prstGeom prst="rect">
            <a:avLst/>
          </a:prstGeom>
        </p:spPr>
        <p:txBody>
          <a:bodyPr/>
          <a:lstStyle>
            <a:lvl1pPr>
              <a:defRPr/>
            </a:lvl1pPr>
          </a:lstStyle>
          <a:p>
            <a:pPr lvl="0"/>
            <a:r>
              <a:rPr lang="sv-SE"/>
              <a:t>Klicka och lägg till ett objekt. Välj mellan tabell, diagram, smart-art, bild, eller webblänk.</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6" name="Rubrik 1"/>
          <p:cNvSpPr>
            <a:spLocks noGrp="1"/>
          </p:cNvSpPr>
          <p:nvPr>
            <p:ph type="ctrTitle" hasCustomPrompt="1"/>
          </p:nvPr>
        </p:nvSpPr>
        <p:spPr>
          <a:xfrm>
            <a:off x="6708773" y="2492375"/>
            <a:ext cx="4865547" cy="761821"/>
          </a:xfrm>
          <a:prstGeom prst="rect">
            <a:avLst/>
          </a:prstGeom>
        </p:spPr>
        <p:txBody>
          <a:bodyPr lIns="0" tIns="0" rIns="0" bIns="0" anchor="t" anchorCtr="0">
            <a:noAutofit/>
          </a:bodyPr>
          <a:lstStyle>
            <a:lvl1pPr algn="l">
              <a:lnSpc>
                <a:spcPct val="120000"/>
              </a:lnSpc>
              <a:defRPr lang="sv-SE" sz="4000" kern="1200" baseline="0" dirty="0">
                <a:solidFill>
                  <a:srgbClr val="6C6C6A"/>
                </a:solidFill>
                <a:latin typeface="Source Sans Pro Semibold" panose="020B0603030403020204" pitchFamily="34" charset="0"/>
                <a:ea typeface="Source Sans Pro Black" panose="020B0803030403020204" pitchFamily="34" charset="0"/>
                <a:cs typeface="+mj-cs"/>
              </a:defRPr>
            </a:lvl1pPr>
          </a:lstStyle>
          <a:p>
            <a:r>
              <a:rPr lang="sv-SE"/>
              <a:t>Rubriknivå 2 (1 rad)</a:t>
            </a:r>
          </a:p>
        </p:txBody>
      </p:sp>
      <p:sp>
        <p:nvSpPr>
          <p:cNvPr id="7" name="Platshållare för innehåll 2">
            <a:extLst>
              <a:ext uri="{FF2B5EF4-FFF2-40B4-BE49-F238E27FC236}">
                <a16:creationId xmlns:a16="http://schemas.microsoft.com/office/drawing/2014/main" id="{AAE32072-6D7E-4DDD-8667-B690A430CBE0}"/>
              </a:ext>
            </a:extLst>
          </p:cNvPr>
          <p:cNvSpPr>
            <a:spLocks noGrp="1"/>
          </p:cNvSpPr>
          <p:nvPr>
            <p:ph idx="12" hasCustomPrompt="1"/>
          </p:nvPr>
        </p:nvSpPr>
        <p:spPr>
          <a:xfrm>
            <a:off x="6708773" y="3354603"/>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160903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ga: Tom färgad platt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Tree>
    <p:extLst>
      <p:ext uri="{BB962C8B-B14F-4D97-AF65-F5344CB8AC3E}">
        <p14:creationId xmlns:p14="http://schemas.microsoft.com/office/powerpoint/2010/main" val="404979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ga: Titelsida - Hallon">
    <p:bg>
      <p:bgPr>
        <a:solidFill>
          <a:schemeClr val="accent1"/>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431303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ga: Bildsida -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5C3F2F9E-3CF5-43BA-82C2-89DDA08D608A}"/>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557696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ga: Ett budskap - Hallon">
    <p:bg>
      <p:bgPr>
        <a:solidFill>
          <a:srgbClr val="E5005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2414911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Logga: Bild &amp; punktlista -animering- Hallon">
    <p:bg>
      <p:bgPr>
        <a:solidFill>
          <a:srgbClr val="E5005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37402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ga: Bild &amp; punktlista - Hallon">
    <p:bg>
      <p:bgPr>
        <a:solidFill>
          <a:schemeClr val="accent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14873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Logga: Punktlista - animering-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E5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4443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a:extLst>
              <a:ext uri="{FF2B5EF4-FFF2-40B4-BE49-F238E27FC236}">
                <a16:creationId xmlns:a16="http://schemas.microsoft.com/office/drawing/2014/main" id="{9253550E-9BB1-46B4-941B-39C422C0FAF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36096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gga: Punktlista -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334986"/>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AEF2AACE-EF3E-4FC5-9BB5-78B45E8B61B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7524284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ga: Bild &amp; punktlista -animering- Skiffer">
    <p:bg>
      <p:bgPr>
        <a:solidFill>
          <a:schemeClr val="tx2"/>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5578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Logga: Punktlista 2 -animering- Hallon">
    <p:bg>
      <p:bgPr>
        <a:solidFill>
          <a:srgbClr val="E50051"/>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55428"/>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5" name="Rubrik 1">
            <a:extLst>
              <a:ext uri="{FF2B5EF4-FFF2-40B4-BE49-F238E27FC236}">
                <a16:creationId xmlns:a16="http://schemas.microsoft.com/office/drawing/2014/main" id="{C23264C1-E1C5-49FE-B01E-E76C79A0B62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6851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ga: Punktlista 2 - Hallon">
    <p:bg>
      <p:bgPr>
        <a:solidFill>
          <a:schemeClr val="accent1"/>
        </a:solidFill>
        <a:effectLst/>
      </p:bgPr>
    </p:bg>
    <p:spTree>
      <p:nvGrpSpPr>
        <p:cNvPr id="1" name=""/>
        <p:cNvGrpSpPr/>
        <p:nvPr/>
      </p:nvGrpSpPr>
      <p:grpSpPr>
        <a:xfrm>
          <a:off x="0" y="0"/>
          <a:ext cx="0" cy="0"/>
          <a:chOff x="0" y="0"/>
          <a:chExt cx="0" cy="0"/>
        </a:xfrm>
      </p:grpSpPr>
      <p:sp>
        <p:nvSpPr>
          <p:cNvPr id="8"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3FCD94BA-96F3-4E1E-8975-B765470E47E0}"/>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038855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ga: Tom färgad platta - Hallo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904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gga: Titelsida - Apelsin">
    <p:bg>
      <p:bgPr>
        <a:solidFill>
          <a:srgbClr val="FF8300"/>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2048868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ga: Bildsida -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8" name="Rubrik 1">
            <a:extLst>
              <a:ext uri="{FF2B5EF4-FFF2-40B4-BE49-F238E27FC236}">
                <a16:creationId xmlns:a16="http://schemas.microsoft.com/office/drawing/2014/main" id="{6CFF32AA-55B4-497F-B6CB-73795784CF3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5985246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gga: Ett budskap - Apelsin">
    <p:bg>
      <p:bgPr>
        <a:solidFill>
          <a:srgbClr val="FF8300"/>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927107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Logga: Bild &amp; punktlista -animering- Apelsin">
    <p:bg>
      <p:bgPr>
        <a:solidFill>
          <a:srgbClr val="FF8300"/>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32465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gga: Bild &amp; punktlista - Apelsin">
    <p:bg>
      <p:bgPr>
        <a:solidFill>
          <a:srgbClr val="FF8300"/>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11"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65243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Logga: Punktlista - animering-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7709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92D70BD3-6658-4347-AD3C-AD18FA522393}"/>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33095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ga: Punktlista -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1274A586-154C-43BC-817B-94CB293CB25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6812556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ga: Bild &amp; punktlista - Skiffer">
    <p:bg>
      <p:bgPr>
        <a:solidFill>
          <a:schemeClr val="tx2"/>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934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Logga: Punktlista 2 -animering- Apelsin">
    <p:bg>
      <p:bgPr>
        <a:solidFill>
          <a:srgbClr val="FF8300"/>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22771"/>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6EEF7B94-E832-45FA-ACE0-087DD356F6E8}"/>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5296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ga: Punktlista 2 - Apelsin">
    <p:bg>
      <p:bgPr>
        <a:solidFill>
          <a:srgbClr val="FF8300"/>
        </a:solidFill>
        <a:effectLst/>
      </p:bgPr>
    </p:bg>
    <p:spTree>
      <p:nvGrpSpPr>
        <p:cNvPr id="1" name=""/>
        <p:cNvGrpSpPr/>
        <p:nvPr/>
      </p:nvGrpSpPr>
      <p:grpSpPr>
        <a:xfrm>
          <a:off x="0" y="0"/>
          <a:ext cx="0" cy="0"/>
          <a:chOff x="0" y="0"/>
          <a:chExt cx="0" cy="0"/>
        </a:xfrm>
      </p:grpSpPr>
      <p:sp>
        <p:nvSpPr>
          <p:cNvPr id="8" name="Platshållare för innehåll 2"/>
          <p:cNvSpPr>
            <a:spLocks noGrp="1"/>
          </p:cNvSpPr>
          <p:nvPr>
            <p:ph idx="10" hasCustomPrompt="1"/>
          </p:nvPr>
        </p:nvSpPr>
        <p:spPr>
          <a:xfrm>
            <a:off x="797380"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0E1E698F-BD59-4C21-95F3-D03013ACA01C}"/>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842018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gga: Tom färgad platta - Apelsin">
    <p:bg>
      <p:bgPr>
        <a:solidFill>
          <a:srgbClr val="FF83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070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gga: Titelsida - Lime">
    <p:bg>
      <p:bgPr>
        <a:solidFill>
          <a:schemeClr val="accent3"/>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740159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gga: Bildsida -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54B666A7-FD38-4A71-B468-38CCC2C6614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7146203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ga: Ett budskap - Lime">
    <p:bg>
      <p:bgPr>
        <a:solidFill>
          <a:srgbClr val="76B82A"/>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0321679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Logga: Bild &amp; punktlista -animering- Lime">
    <p:bg>
      <p:bgPr>
        <a:solidFill>
          <a:srgbClr val="76B82A"/>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27561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gga: Bild &amp; punktlista - Lime">
    <p:bg>
      <p:bgPr>
        <a:solidFill>
          <a:schemeClr val="accent3"/>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10"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544738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Logga: Punktlista - animering-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76B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7709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p:cNvSpPr>
            <a:spLocks noGrp="1"/>
          </p:cNvSpPr>
          <p:nvPr>
            <p:ph type="ctrTitle" hasCustomPrompt="1"/>
          </p:nvPr>
        </p:nvSpPr>
        <p:spPr>
          <a:xfrm>
            <a:off x="661931" y="250599"/>
            <a:ext cx="9414679" cy="1059231"/>
          </a:xfrm>
          <a:prstGeom prst="rect">
            <a:avLst/>
          </a:prstGeom>
        </p:spPr>
        <p:txBody>
          <a:bodyPr lIns="0" tIns="0" rIns="0" bIns="0" anchor="b" anchorCtr="0">
            <a:noAutofit/>
          </a:bodyPr>
          <a:lstStyle>
            <a:lvl1pPr algn="l">
              <a:lnSpc>
                <a:spcPct val="120000"/>
              </a:lnSpc>
              <a:defRPr sz="48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83867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ga: Punktlista -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B270AE52-E7E4-4E86-88BA-0E503FF1FA7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7631084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ga: Punktlista - animering- Skiffer">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742951" y="2333552"/>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a:extLst>
              <a:ext uri="{FF2B5EF4-FFF2-40B4-BE49-F238E27FC236}">
                <a16:creationId xmlns:a16="http://schemas.microsoft.com/office/drawing/2014/main" id="{92280153-2B00-4787-AF57-A4EE83830F76}"/>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109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presetID="59" presetClass="entr"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Logga: Punktlista 2 -animering- Lime">
    <p:bg>
      <p:bgPr>
        <a:solidFill>
          <a:srgbClr val="76B82A"/>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44543"/>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300F01C6-E7B6-4AFD-8B52-06C3135F9F2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00676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gga: Punktlista 2 - Lime">
    <p:bg>
      <p:bgPr>
        <a:solidFill>
          <a:schemeClr val="accent3"/>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0" hasCustomPrompt="1"/>
          </p:nvPr>
        </p:nvSpPr>
        <p:spPr>
          <a:xfrm>
            <a:off x="661931" y="2324101"/>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5" name="Rubrik 1">
            <a:extLst>
              <a:ext uri="{FF2B5EF4-FFF2-40B4-BE49-F238E27FC236}">
                <a16:creationId xmlns:a16="http://schemas.microsoft.com/office/drawing/2014/main" id="{2E20E149-FCEC-4216-B779-63F97657639A}"/>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977521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gga: Tom färgad platta - Lim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8953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gga: Titelsida - Plommon">
    <p:bg>
      <p:bgPr>
        <a:solidFill>
          <a:srgbClr val="604696"/>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4684803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ogga: Bildsida - Plommon">
    <p:spTree>
      <p:nvGrpSpPr>
        <p:cNvPr id="1" name=""/>
        <p:cNvGrpSpPr/>
        <p:nvPr/>
      </p:nvGrpSpPr>
      <p:grpSpPr>
        <a:xfrm>
          <a:off x="0" y="0"/>
          <a:ext cx="0" cy="0"/>
          <a:chOff x="0" y="0"/>
          <a:chExt cx="0" cy="0"/>
        </a:xfrm>
      </p:grpSpPr>
      <p:sp>
        <p:nvSpPr>
          <p:cNvPr id="4" name="Rektangel 3"/>
          <p:cNvSpPr/>
          <p:nvPr userDrawn="1"/>
        </p:nvSpPr>
        <p:spPr>
          <a:xfrm>
            <a:off x="0" y="0"/>
            <a:ext cx="12192000" cy="17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8" name="Rubrik 1">
            <a:extLst>
              <a:ext uri="{FF2B5EF4-FFF2-40B4-BE49-F238E27FC236}">
                <a16:creationId xmlns:a16="http://schemas.microsoft.com/office/drawing/2014/main" id="{51AB65A5-BE88-459C-9B28-F2DB9D09405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98802717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ga: Ett budskap - Plommon">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8872638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Logga: Bild &amp; punktlista -animering- Plommon">
    <p:bg>
      <p:bgPr>
        <a:solidFill>
          <a:srgbClr val="604696"/>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02280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gga: Bild &amp; punktlista - Plommon">
    <p:bg>
      <p:bgPr>
        <a:solidFill>
          <a:schemeClr val="accent5"/>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7"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8"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6902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Logga: Punktlista - animering- Plomm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55324"/>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3976B5F2-3CBB-42BC-B294-C7DC0ADAE00B}"/>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152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ogga: Punktlista - Plomm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412547"/>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98DB682C-F3C5-4783-9CDB-7DC4D4AABBA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8840523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ga: Punktlista - Skiffer">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7" name="Platshållare för innehåll 2"/>
          <p:cNvSpPr>
            <a:spLocks noGrp="1"/>
          </p:cNvSpPr>
          <p:nvPr>
            <p:ph idx="10" hasCustomPrompt="1"/>
          </p:nvPr>
        </p:nvSpPr>
        <p:spPr>
          <a:xfrm>
            <a:off x="710294"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10" name="Rubrik 1">
            <a:extLst>
              <a:ext uri="{FF2B5EF4-FFF2-40B4-BE49-F238E27FC236}">
                <a16:creationId xmlns:a16="http://schemas.microsoft.com/office/drawing/2014/main" id="{7E7E4B87-609C-4E0B-B921-072014C74F04}"/>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08144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Logga: Punktlista 2 -animering- Plommon">
    <p:bg>
      <p:bgPr>
        <a:solidFill>
          <a:srgbClr val="604696"/>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01000"/>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D09CD187-AF55-47E0-BD40-486DCBCBFA0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419435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ga: Punktlista 2 - Plommon">
    <p:bg>
      <p:bgPr>
        <a:solidFill>
          <a:schemeClr val="accent5"/>
        </a:solidFill>
        <a:effectLst/>
      </p:bgPr>
    </p:bg>
    <p:spTree>
      <p:nvGrpSpPr>
        <p:cNvPr id="1" name=""/>
        <p:cNvGrpSpPr/>
        <p:nvPr/>
      </p:nvGrpSpPr>
      <p:grpSpPr>
        <a:xfrm>
          <a:off x="0" y="0"/>
          <a:ext cx="0" cy="0"/>
          <a:chOff x="0" y="0"/>
          <a:chExt cx="0" cy="0"/>
        </a:xfrm>
      </p:grpSpPr>
      <p:sp>
        <p:nvSpPr>
          <p:cNvPr id="9"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5" name="Rubrik 1">
            <a:extLst>
              <a:ext uri="{FF2B5EF4-FFF2-40B4-BE49-F238E27FC236}">
                <a16:creationId xmlns:a16="http://schemas.microsoft.com/office/drawing/2014/main" id="{0CC9188A-FCC6-4364-9AF1-CE37404DCDD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7307441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gga: Tom färgad platta - Plommon">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349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tan logga: StorBild - Vit">
    <p:spTree>
      <p:nvGrpSpPr>
        <p:cNvPr id="1" name=""/>
        <p:cNvGrpSpPr/>
        <p:nvPr/>
      </p:nvGrpSpPr>
      <p:grpSpPr>
        <a:xfrm>
          <a:off x="0" y="0"/>
          <a:ext cx="0" cy="0"/>
          <a:chOff x="0" y="0"/>
          <a:chExt cx="0" cy="0"/>
        </a:xfrm>
      </p:grpSpPr>
      <p:sp>
        <p:nvSpPr>
          <p:cNvPr id="3" name="Platshållare för bild 2"/>
          <p:cNvSpPr>
            <a:spLocks noGrp="1"/>
          </p:cNvSpPr>
          <p:nvPr>
            <p:ph type="pic" sz="quarter" idx="10" hasCustomPrompt="1"/>
          </p:nvPr>
        </p:nvSpPr>
        <p:spPr>
          <a:xfrm>
            <a:off x="0" y="0"/>
            <a:ext cx="12191999" cy="6858000"/>
          </a:xfrm>
          <a:prstGeom prst="rect">
            <a:avLst/>
          </a:prstGeom>
        </p:spPr>
        <p:txBody>
          <a:bodyPr/>
          <a:lstStyle>
            <a:lvl1pPr marL="0" indent="0">
              <a:buNone/>
              <a:defRPr baseline="0">
                <a:solidFill>
                  <a:schemeClr val="tx1"/>
                </a:solidFill>
              </a:defRPr>
            </a:lvl1pPr>
          </a:lstStyle>
          <a:p>
            <a:r>
              <a:rPr lang="sv-SE"/>
              <a:t>Klicka här för att lägga till en utfallande bild. </a:t>
            </a:r>
            <a:br>
              <a:rPr lang="sv-SE"/>
            </a:br>
            <a:r>
              <a:rPr lang="sv-SE"/>
              <a:t>På den här typen av presentationsbild behöver inte loggan vara med.</a:t>
            </a:r>
          </a:p>
        </p:txBody>
      </p:sp>
    </p:spTree>
    <p:extLst>
      <p:ext uri="{BB962C8B-B14F-4D97-AF65-F5344CB8AC3E}">
        <p14:creationId xmlns:p14="http://schemas.microsoft.com/office/powerpoint/2010/main" val="40800588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tan logga: Citat - Skiffer">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589643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tan logga: LitenBild - Skiffer">
    <p:bg>
      <p:bgPr>
        <a:solidFill>
          <a:schemeClr val="tx2"/>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6500761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tan logga: Citat - Aqua">
    <p:bg>
      <p:bgPr>
        <a:solidFill>
          <a:schemeClr val="accent4"/>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2BF9384-A0B8-489C-A841-DF22B7C8F788}"/>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344276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Utan logga: LitenBild - Aqua">
    <p:bg>
      <p:bgPr>
        <a:solidFill>
          <a:schemeClr val="accent4"/>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525826C5-0B52-400D-B2B8-05A3903FB83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664041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Utan logga: Citat - Vit">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824F9192-A11D-4969-B23D-C709CC137C78}"/>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tx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3667703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Utan logga: LitenBild - vit">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C6BDC232-61F9-4C86-BBAC-D6755C662EF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tx1"/>
                </a:solidFill>
              </a:defRPr>
            </a:lvl1pPr>
          </a:lstStyle>
          <a:p>
            <a:r>
              <a:rPr lang="sv-SE"/>
              <a:t>Klicka här för att lägga till en bild.</a:t>
            </a:r>
          </a:p>
        </p:txBody>
      </p:sp>
    </p:spTree>
    <p:extLst>
      <p:ext uri="{BB962C8B-B14F-4D97-AF65-F5344CB8AC3E}">
        <p14:creationId xmlns:p14="http://schemas.microsoft.com/office/powerpoint/2010/main" val="416947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ga: Punktlista 2 -animering- Skiffer">
    <p:bg>
      <p:bgPr>
        <a:solidFill>
          <a:schemeClr val="tx2"/>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721180" y="2268343"/>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D595CF5C-3672-49C1-965F-A64BFFBA9C27}"/>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406705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Utan logga: Citat - Hallon">
    <p:bg>
      <p:bgPr>
        <a:solidFill>
          <a:schemeClr val="accent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D84A8B6-23FB-4E35-AFEB-A9920B1D9B82}"/>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373269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tan logga: LitenBild - Hallon">
    <p:bg>
      <p:bgPr>
        <a:solidFill>
          <a:schemeClr val="accent1"/>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B404F7DF-134C-41EB-88B6-BC929E6976C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31247700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tan logga: Citat - Apelsin">
    <p:bg>
      <p:bgPr>
        <a:solidFill>
          <a:srgbClr val="FF8300"/>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09CAD11-925D-4D61-82AB-0026C926B1EC}"/>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1614692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Utan logga: LitenBild - Apelsin">
    <p:bg>
      <p:bgPr>
        <a:solidFill>
          <a:srgbClr val="FF8300"/>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0D2E04AC-393E-4E0B-B255-C2AF215CD299}"/>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926680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Utan logga: Citat - Lime">
    <p:bg>
      <p:bgPr>
        <a:solidFill>
          <a:schemeClr val="accent3"/>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D9B3FE6-BD81-4E81-9EE2-B74DAF537DC3}"/>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10048988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tan logga: LitenBild - Lime">
    <p:bg>
      <p:bgPr>
        <a:solidFill>
          <a:schemeClr val="accent3"/>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96F78CB2-4678-408C-8142-137D02C800A6}"/>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072652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Utan logga: Citat - Plommon">
    <p:bg>
      <p:bgPr>
        <a:solidFill>
          <a:schemeClr val="accent5"/>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E34EA58-C6C9-4E4D-9343-605B6CC81773}"/>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077359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Utan logga: LitenBild - Plommon">
    <p:bg>
      <p:bgPr>
        <a:solidFill>
          <a:schemeClr val="accent5"/>
        </a:solidFill>
        <a:effectLst/>
      </p:bgPr>
    </p:bg>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089EF29D-23C4-48B3-8C0F-3E3D059F19D3}"/>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244832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ga: Punktlista 2 - Skiffer">
    <p:bg>
      <p:bgPr>
        <a:solidFill>
          <a:schemeClr val="tx2"/>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742951" y="2345873"/>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94D6BD5A-4054-4C4C-ADFD-83AD6DE2E934}"/>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240186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theme" Target="../theme/theme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74">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2" name="MSIPCMContentMarking" descr="{&quot;HashCode&quot;:1251794498,&quot;Placement&quot;:&quot;Footer&quot;,&quot;Top&quot;:519.343,&quot;Left&quot;:911.287964,&quot;SlideWidth&quot;:960,&quot;SlideHeight&quot;:540}">
            <a:extLst>
              <a:ext uri="{FF2B5EF4-FFF2-40B4-BE49-F238E27FC236}">
                <a16:creationId xmlns:a16="http://schemas.microsoft.com/office/drawing/2014/main" id="{9B90883E-D5F6-44EE-80C8-265F0950FAC4}"/>
              </a:ext>
            </a:extLst>
          </p:cNvPr>
          <p:cNvSpPr txBox="1"/>
          <p:nvPr userDrawn="1"/>
        </p:nvSpPr>
        <p:spPr>
          <a:xfrm>
            <a:off x="11573357" y="6595656"/>
            <a:ext cx="618643" cy="262344"/>
          </a:xfrm>
          <a:prstGeom prst="rect">
            <a:avLst/>
          </a:prstGeom>
          <a:noFill/>
        </p:spPr>
        <p:txBody>
          <a:bodyPr vert="horz" wrap="square" lIns="0" tIns="0" rIns="0" bIns="0" rtlCol="0" anchor="ctr" anchorCtr="1">
            <a:spAutoFit/>
          </a:bodyPr>
          <a:lstStyle/>
          <a:p>
            <a:pPr algn="r">
              <a:spcBef>
                <a:spcPts val="0"/>
              </a:spcBef>
              <a:spcAft>
                <a:spcPts val="0"/>
              </a:spcAft>
            </a:pPr>
            <a:r>
              <a:rPr lang="sv-SE" sz="1000">
                <a:solidFill>
                  <a:srgbClr val="000000"/>
                </a:solidFill>
                <a:latin typeface="Calibri" panose="020F0502020204030204" pitchFamily="34" charset="0"/>
              </a:rPr>
              <a:t>Öppen</a:t>
            </a:r>
          </a:p>
        </p:txBody>
      </p:sp>
    </p:spTree>
    <p:extLst>
      <p:ext uri="{BB962C8B-B14F-4D97-AF65-F5344CB8AC3E}">
        <p14:creationId xmlns:p14="http://schemas.microsoft.com/office/powerpoint/2010/main" val="1237716044"/>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13" r:id="rId3"/>
    <p:sldLayoutId id="2147483864" r:id="rId4"/>
    <p:sldLayoutId id="2147483682" r:id="rId5"/>
    <p:sldLayoutId id="2147483867" r:id="rId6"/>
    <p:sldLayoutId id="2147483783" r:id="rId7"/>
    <p:sldLayoutId id="2147483866" r:id="rId8"/>
    <p:sldLayoutId id="2147483709" r:id="rId9"/>
    <p:sldLayoutId id="2147483868" r:id="rId10"/>
    <p:sldLayoutId id="2147483790" r:id="rId11"/>
    <p:sldLayoutId id="2147483720" r:id="rId12"/>
    <p:sldLayoutId id="2147483674" r:id="rId13"/>
    <p:sldLayoutId id="2147483780" r:id="rId14"/>
    <p:sldLayoutId id="2147483704" r:id="rId15"/>
    <p:sldLayoutId id="2147483869" r:id="rId16"/>
    <p:sldLayoutId id="2147483782" r:id="rId17"/>
    <p:sldLayoutId id="2147483870" r:id="rId18"/>
    <p:sldLayoutId id="2147483788" r:id="rId19"/>
    <p:sldLayoutId id="2147483871" r:id="rId20"/>
    <p:sldLayoutId id="2147483693" r:id="rId21"/>
    <p:sldLayoutId id="2147483719" r:id="rId22"/>
    <p:sldLayoutId id="2147483661" r:id="rId23"/>
    <p:sldLayoutId id="2147483781" r:id="rId24"/>
    <p:sldLayoutId id="2147483791" r:id="rId25"/>
    <p:sldLayoutId id="2147483872" r:id="rId26"/>
    <p:sldLayoutId id="2147483663" r:id="rId27"/>
    <p:sldLayoutId id="2147483873" r:id="rId28"/>
    <p:sldLayoutId id="2147483789" r:id="rId29"/>
    <p:sldLayoutId id="2147483874" r:id="rId30"/>
    <p:sldLayoutId id="2147483685" r:id="rId31"/>
    <p:sldLayoutId id="2147483699" r:id="rId32"/>
    <p:sldLayoutId id="2147483670" r:id="rId33"/>
    <p:sldLayoutId id="2147483776" r:id="rId34"/>
    <p:sldLayoutId id="2147483700" r:id="rId35"/>
    <p:sldLayoutId id="2147483875" r:id="rId36"/>
    <p:sldLayoutId id="2147483684" r:id="rId37"/>
    <p:sldLayoutId id="2147483876" r:id="rId38"/>
    <p:sldLayoutId id="2147483784" r:id="rId39"/>
    <p:sldLayoutId id="2147483877" r:id="rId40"/>
    <p:sldLayoutId id="2147483689" r:id="rId41"/>
    <p:sldLayoutId id="2147483715" r:id="rId42"/>
    <p:sldLayoutId id="2147483671" r:id="rId43"/>
    <p:sldLayoutId id="2147483777" r:id="rId44"/>
    <p:sldLayoutId id="2147483701" r:id="rId45"/>
    <p:sldLayoutId id="2147483878" r:id="rId46"/>
    <p:sldLayoutId id="2147483679" r:id="rId47"/>
    <p:sldLayoutId id="2147483879" r:id="rId48"/>
    <p:sldLayoutId id="2147483785" r:id="rId49"/>
    <p:sldLayoutId id="2147483880" r:id="rId50"/>
    <p:sldLayoutId id="2147483690" r:id="rId51"/>
    <p:sldLayoutId id="2147483716" r:id="rId52"/>
    <p:sldLayoutId id="2147483672" r:id="rId53"/>
    <p:sldLayoutId id="2147483778" r:id="rId54"/>
    <p:sldLayoutId id="2147483702" r:id="rId55"/>
    <p:sldLayoutId id="2147483881" r:id="rId56"/>
    <p:sldLayoutId id="2147483680" r:id="rId57"/>
    <p:sldLayoutId id="2147483882" r:id="rId58"/>
    <p:sldLayoutId id="2147483786" r:id="rId59"/>
    <p:sldLayoutId id="2147483883" r:id="rId60"/>
    <p:sldLayoutId id="2147483691" r:id="rId61"/>
    <p:sldLayoutId id="2147483717" r:id="rId62"/>
    <p:sldLayoutId id="2147483673" r:id="rId63"/>
    <p:sldLayoutId id="2147483779" r:id="rId64"/>
    <p:sldLayoutId id="2147483703" r:id="rId65"/>
    <p:sldLayoutId id="2147483884" r:id="rId66"/>
    <p:sldLayoutId id="2147483681" r:id="rId67"/>
    <p:sldLayoutId id="2147483885" r:id="rId68"/>
    <p:sldLayoutId id="2147483787" r:id="rId69"/>
    <p:sldLayoutId id="2147483886" r:id="rId70"/>
    <p:sldLayoutId id="2147483692" r:id="rId71"/>
    <p:sldLayoutId id="2147483718" r:id="rId7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370" userDrawn="1">
          <p15:clr>
            <a:srgbClr val="F26B43"/>
          </p15:clr>
        </p15:guide>
        <p15:guide id="3" pos="756" userDrawn="1">
          <p15:clr>
            <a:srgbClr val="F26B43"/>
          </p15:clr>
        </p15:guide>
        <p15:guide id="4" pos="1141" userDrawn="1">
          <p15:clr>
            <a:srgbClr val="F26B43"/>
          </p15:clr>
        </p15:guide>
        <p15:guide id="5" pos="1527" userDrawn="1">
          <p15:clr>
            <a:srgbClr val="F26B43"/>
          </p15:clr>
        </p15:guide>
        <p15:guide id="6" pos="1912" userDrawn="1">
          <p15:clr>
            <a:srgbClr val="F26B43"/>
          </p15:clr>
        </p15:guide>
        <p15:guide id="7" pos="2298" userDrawn="1">
          <p15:clr>
            <a:srgbClr val="F26B43"/>
          </p15:clr>
        </p15:guide>
        <p15:guide id="8" pos="2683" userDrawn="1">
          <p15:clr>
            <a:srgbClr val="F26B43"/>
          </p15:clr>
        </p15:guide>
        <p15:guide id="9" pos="3069" userDrawn="1">
          <p15:clr>
            <a:srgbClr val="F26B43"/>
          </p15:clr>
        </p15:guide>
        <p15:guide id="10" pos="3454" userDrawn="1">
          <p15:clr>
            <a:srgbClr val="F26B43"/>
          </p15:clr>
        </p15:guide>
        <p15:guide id="11" pos="3840" userDrawn="1">
          <p15:clr>
            <a:srgbClr val="F26B43"/>
          </p15:clr>
        </p15:guide>
        <p15:guide id="12" pos="4226" userDrawn="1">
          <p15:clr>
            <a:srgbClr val="F26B43"/>
          </p15:clr>
        </p15:guide>
        <p15:guide id="13" pos="4611" userDrawn="1">
          <p15:clr>
            <a:srgbClr val="F26B43"/>
          </p15:clr>
        </p15:guide>
        <p15:guide id="14" pos="4997" userDrawn="1">
          <p15:clr>
            <a:srgbClr val="F26B43"/>
          </p15:clr>
        </p15:guide>
        <p15:guide id="15" pos="5382" userDrawn="1">
          <p15:clr>
            <a:srgbClr val="F26B43"/>
          </p15:clr>
        </p15:guide>
        <p15:guide id="16" pos="5768" userDrawn="1">
          <p15:clr>
            <a:srgbClr val="F26B43"/>
          </p15:clr>
        </p15:guide>
        <p15:guide id="17" pos="6153" userDrawn="1">
          <p15:clr>
            <a:srgbClr val="F26B43"/>
          </p15:clr>
        </p15:guide>
        <p15:guide id="18" pos="6539" userDrawn="1">
          <p15:clr>
            <a:srgbClr val="F26B43"/>
          </p15:clr>
        </p15:guide>
        <p15:guide id="19" pos="6902" userDrawn="1">
          <p15:clr>
            <a:srgbClr val="F26B43"/>
          </p15:clr>
        </p15:guide>
        <p15:guide id="20" pos="7287" userDrawn="1">
          <p15:clr>
            <a:srgbClr val="F26B43"/>
          </p15:clr>
        </p15:guide>
        <p15:guide id="21" orient="horz" pos="1570" userDrawn="1">
          <p15:clr>
            <a:srgbClr val="F26B43"/>
          </p15:clr>
        </p15:guide>
        <p15:guide id="22" orient="horz" pos="2750" userDrawn="1">
          <p15:clr>
            <a:srgbClr val="F26B43"/>
          </p15:clr>
        </p15:guide>
        <p15:guide id="23" orient="horz" pos="3929" userDrawn="1">
          <p15:clr>
            <a:srgbClr val="F26B43"/>
          </p15:clr>
        </p15:guide>
        <p15:guide id="24" orient="horz" pos="981" userDrawn="1">
          <p15:clr>
            <a:srgbClr val="F26B43"/>
          </p15:clr>
        </p15:guide>
        <p15:guide id="25" pos="7469" userDrawn="1">
          <p15:clr>
            <a:srgbClr val="F26B43"/>
          </p15:clr>
        </p15:guide>
        <p15:guide id="26" orient="horz" pos="210" userDrawn="1">
          <p15:clr>
            <a:srgbClr val="F26B43"/>
          </p15:clr>
        </p15:guide>
        <p15:guide id="27" orient="horz" pos="2160" userDrawn="1">
          <p15:clr>
            <a:srgbClr val="F26B43"/>
          </p15:clr>
        </p15:guide>
        <p15:guide id="28" orient="horz" pos="3339" userDrawn="1">
          <p15:clr>
            <a:srgbClr val="F26B43"/>
          </p15:clr>
        </p15:guide>
        <p15:guide id="29" pos="2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2" name="MSIPCMContentMarking" descr="{&quot;HashCode&quot;:1251794498,&quot;Placement&quot;:&quot;Footer&quot;,&quot;Top&quot;:519.343,&quot;Left&quot;:911.287964,&quot;SlideWidth&quot;:960,&quot;SlideHeight&quot;:540}">
            <a:extLst>
              <a:ext uri="{FF2B5EF4-FFF2-40B4-BE49-F238E27FC236}">
                <a16:creationId xmlns:a16="http://schemas.microsoft.com/office/drawing/2014/main" id="{F55D4AAB-752C-4D84-BB4A-7B26C6C9C560}"/>
              </a:ext>
            </a:extLst>
          </p:cNvPr>
          <p:cNvSpPr txBox="1"/>
          <p:nvPr userDrawn="1"/>
        </p:nvSpPr>
        <p:spPr>
          <a:xfrm>
            <a:off x="11573357" y="6595656"/>
            <a:ext cx="618643" cy="262344"/>
          </a:xfrm>
          <a:prstGeom prst="rect">
            <a:avLst/>
          </a:prstGeom>
          <a:noFill/>
        </p:spPr>
        <p:txBody>
          <a:bodyPr vert="horz" wrap="square" lIns="0" tIns="0" rIns="0" bIns="0" rtlCol="0" anchor="ctr" anchorCtr="1">
            <a:spAutoFit/>
          </a:bodyPr>
          <a:lstStyle/>
          <a:p>
            <a:pPr algn="r">
              <a:spcBef>
                <a:spcPts val="0"/>
              </a:spcBef>
              <a:spcAft>
                <a:spcPts val="0"/>
              </a:spcAft>
            </a:pPr>
            <a:r>
              <a:rPr lang="sv-SE" sz="1000">
                <a:solidFill>
                  <a:srgbClr val="000000"/>
                </a:solidFill>
                <a:latin typeface="Calibri" panose="020F0502020204030204" pitchFamily="34" charset="0"/>
              </a:rPr>
              <a:t>Öppen</a:t>
            </a:r>
          </a:p>
        </p:txBody>
      </p:sp>
    </p:spTree>
    <p:extLst>
      <p:ext uri="{BB962C8B-B14F-4D97-AF65-F5344CB8AC3E}">
        <p14:creationId xmlns:p14="http://schemas.microsoft.com/office/powerpoint/2010/main" val="2418902132"/>
      </p:ext>
    </p:extLst>
  </p:cSld>
  <p:clrMap bg1="lt1" tx1="dk1" bg2="lt2" tx2="dk2" accent1="accent1" accent2="accent2" accent3="accent3" accent4="accent4" accent5="accent5" accent6="accent6" hlink="hlink" folHlink="folHlink"/>
  <p:sldLayoutIdLst>
    <p:sldLayoutId id="2147483863" r:id="rId1"/>
    <p:sldLayoutId id="2147483835" r:id="rId2"/>
    <p:sldLayoutId id="2147483844" r:id="rId3"/>
    <p:sldLayoutId id="2147483840" r:id="rId4"/>
    <p:sldLayoutId id="2147483849" r:id="rId5"/>
    <p:sldLayoutId id="2147483841" r:id="rId6"/>
    <p:sldLayoutId id="2147483850" r:id="rId7"/>
    <p:sldLayoutId id="2147483836" r:id="rId8"/>
    <p:sldLayoutId id="2147483845" r:id="rId9"/>
    <p:sldLayoutId id="2147483837" r:id="rId10"/>
    <p:sldLayoutId id="2147483846" r:id="rId11"/>
    <p:sldLayoutId id="2147483838" r:id="rId12"/>
    <p:sldLayoutId id="2147483847" r:id="rId13"/>
    <p:sldLayoutId id="2147483839" r:id="rId14"/>
    <p:sldLayoutId id="214748384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370">
          <p15:clr>
            <a:srgbClr val="F26B43"/>
          </p15:clr>
        </p15:guide>
        <p15:guide id="3" pos="756">
          <p15:clr>
            <a:srgbClr val="F26B43"/>
          </p15:clr>
        </p15:guide>
        <p15:guide id="4" pos="1141">
          <p15:clr>
            <a:srgbClr val="F26B43"/>
          </p15:clr>
        </p15:guide>
        <p15:guide id="5" pos="1527">
          <p15:clr>
            <a:srgbClr val="F26B43"/>
          </p15:clr>
        </p15:guide>
        <p15:guide id="6" pos="1912">
          <p15:clr>
            <a:srgbClr val="F26B43"/>
          </p15:clr>
        </p15:guide>
        <p15:guide id="7" pos="2298">
          <p15:clr>
            <a:srgbClr val="F26B43"/>
          </p15:clr>
        </p15:guide>
        <p15:guide id="8" pos="2683">
          <p15:clr>
            <a:srgbClr val="F26B43"/>
          </p15:clr>
        </p15:guide>
        <p15:guide id="9" pos="3069">
          <p15:clr>
            <a:srgbClr val="F26B43"/>
          </p15:clr>
        </p15:guide>
        <p15:guide id="10" pos="3454">
          <p15:clr>
            <a:srgbClr val="F26B43"/>
          </p15:clr>
        </p15:guide>
        <p15:guide id="11" pos="3840">
          <p15:clr>
            <a:srgbClr val="F26B43"/>
          </p15:clr>
        </p15:guide>
        <p15:guide id="12" pos="4226">
          <p15:clr>
            <a:srgbClr val="F26B43"/>
          </p15:clr>
        </p15:guide>
        <p15:guide id="13" pos="4611">
          <p15:clr>
            <a:srgbClr val="F26B43"/>
          </p15:clr>
        </p15:guide>
        <p15:guide id="14" pos="4997">
          <p15:clr>
            <a:srgbClr val="F26B43"/>
          </p15:clr>
        </p15:guide>
        <p15:guide id="15" pos="5382">
          <p15:clr>
            <a:srgbClr val="F26B43"/>
          </p15:clr>
        </p15:guide>
        <p15:guide id="16" pos="5768">
          <p15:clr>
            <a:srgbClr val="F26B43"/>
          </p15:clr>
        </p15:guide>
        <p15:guide id="17" pos="6153">
          <p15:clr>
            <a:srgbClr val="F26B43"/>
          </p15:clr>
        </p15:guide>
        <p15:guide id="18" pos="6539">
          <p15:clr>
            <a:srgbClr val="F26B43"/>
          </p15:clr>
        </p15:guide>
        <p15:guide id="19" pos="6902">
          <p15:clr>
            <a:srgbClr val="F26B43"/>
          </p15:clr>
        </p15:guide>
        <p15:guide id="20" pos="7287">
          <p15:clr>
            <a:srgbClr val="F26B43"/>
          </p15:clr>
        </p15:guide>
        <p15:guide id="21" orient="horz" pos="1570">
          <p15:clr>
            <a:srgbClr val="F26B43"/>
          </p15:clr>
        </p15:guide>
        <p15:guide id="22" orient="horz" pos="2750">
          <p15:clr>
            <a:srgbClr val="F26B43"/>
          </p15:clr>
        </p15:guide>
        <p15:guide id="23" orient="horz" pos="3929">
          <p15:clr>
            <a:srgbClr val="F26B43"/>
          </p15:clr>
        </p15:guide>
        <p15:guide id="24" orient="horz" pos="981">
          <p15:clr>
            <a:srgbClr val="F26B43"/>
          </p15:clr>
        </p15:guide>
        <p15:guide id="25" pos="7469">
          <p15:clr>
            <a:srgbClr val="F26B43"/>
          </p15:clr>
        </p15:guide>
        <p15:guide id="26" orient="horz" pos="210">
          <p15:clr>
            <a:srgbClr val="F26B43"/>
          </p15:clr>
        </p15:guide>
        <p15:guide id="27" orient="horz" pos="2160">
          <p15:clr>
            <a:srgbClr val="F26B43"/>
          </p15:clr>
        </p15:guide>
        <p15:guide id="28" orient="horz" pos="3339">
          <p15:clr>
            <a:srgbClr val="F26B43"/>
          </p15:clr>
        </p15:guide>
        <p15:guide id="29" pos="21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6.xml"/><Relationship Id="rId5" Type="http://schemas.openxmlformats.org/officeDocument/2006/relationships/image" Target="../media/image2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6.xml"/><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3AA"/>
        </a:solidFill>
        <a:effectLst/>
      </p:bgPr>
    </p:bg>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FA2AB61D-1BE2-4072-88DA-BCD2D15AA706}"/>
              </a:ext>
            </a:extLst>
          </p:cNvPr>
          <p:cNvSpPr>
            <a:spLocks noGrp="1"/>
          </p:cNvSpPr>
          <p:nvPr>
            <p:ph type="body" sz="quarter" idx="10"/>
          </p:nvPr>
        </p:nvSpPr>
        <p:spPr/>
        <p:txBody>
          <a:bodyPr/>
          <a:lstStyle/>
          <a:p>
            <a:endParaRPr lang="sv-SE"/>
          </a:p>
        </p:txBody>
      </p:sp>
      <p:pic>
        <p:nvPicPr>
          <p:cNvPr id="15" name="Platshållare för innehåll 14">
            <a:extLst>
              <a:ext uri="{FF2B5EF4-FFF2-40B4-BE49-F238E27FC236}">
                <a16:creationId xmlns:a16="http://schemas.microsoft.com/office/drawing/2014/main" id="{638115BC-43F5-4E21-A2D1-9B05C91D0831}"/>
              </a:ext>
            </a:extLst>
          </p:cNvPr>
          <p:cNvPicPr>
            <a:picLocks noGrp="1" noChangeAspect="1"/>
          </p:cNvPicPr>
          <p:nvPr>
            <p:ph idx="4294967295"/>
          </p:nvPr>
        </p:nvPicPr>
        <p:blipFill>
          <a:blip r:embed="rId2"/>
          <a:stretch>
            <a:fillRect/>
          </a:stretch>
        </p:blipFill>
        <p:spPr>
          <a:xfrm>
            <a:off x="0" y="1033108"/>
            <a:ext cx="12192000" cy="5851525"/>
          </a:xfrm>
          <a:prstGeom prst="rect">
            <a:avLst/>
          </a:prstGeom>
        </p:spPr>
      </p:pic>
      <p:sp>
        <p:nvSpPr>
          <p:cNvPr id="7" name="Rektangel: rundade hörn 6">
            <a:extLst>
              <a:ext uri="{FF2B5EF4-FFF2-40B4-BE49-F238E27FC236}">
                <a16:creationId xmlns:a16="http://schemas.microsoft.com/office/drawing/2014/main" id="{430E7D70-9A0D-480E-A156-4E9F1D02D4F9}"/>
              </a:ext>
            </a:extLst>
          </p:cNvPr>
          <p:cNvSpPr/>
          <p:nvPr/>
        </p:nvSpPr>
        <p:spPr>
          <a:xfrm>
            <a:off x="8398528" y="1829603"/>
            <a:ext cx="2815433" cy="257694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به صفحه شروع خوش آمدید. شما با استفاده از شناسه بانکی </a:t>
            </a:r>
            <a:r>
              <a:rPr lang="sv-SE"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BankID</a:t>
            </a:r>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وارد سیستم می شوید. در اینجا می توانید اطلاعات مهم را مشاهده کنید.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fa-IR" sz="1800" dirty="0">
                <a:solidFill>
                  <a:schemeClr val="tx1"/>
                </a:solidFill>
                <a:effectLst/>
                <a:ea typeface="Calibri" panose="020F0502020204030204" pitchFamily="34" charset="0"/>
                <a:cs typeface="Calibri" panose="020F0502020204030204" pitchFamily="34" charset="0"/>
              </a:rPr>
              <a:t>شما مسئولید که به "صفحات من</a:t>
            </a:r>
            <a:r>
              <a:rPr lang="fa-IR" sz="1800" dirty="0">
                <a:solidFill>
                  <a:schemeClr val="tx1"/>
                </a:solidFill>
                <a:effectLst/>
                <a:latin typeface="Nunito Sans" pitchFamily="2" charset="0"/>
                <a:ea typeface="Times New Roman" panose="02020603050405020304" pitchFamily="18" charset="0"/>
                <a:cs typeface="Times New Roman" panose="02020603050405020304" pitchFamily="18" charset="0"/>
              </a:rPr>
              <a:t>" </a:t>
            </a:r>
            <a:r>
              <a:rPr lang="sv-SE" sz="1800" dirty="0">
                <a:solidFill>
                  <a:schemeClr val="tx1"/>
                </a:solidFill>
                <a:effectLst/>
                <a:ea typeface="Times New Roman" panose="02020603050405020304" pitchFamily="18" charset="0"/>
                <a:cs typeface="Times New Roman" panose="02020603050405020304" pitchFamily="18" charset="0"/>
              </a:rPr>
              <a:t>Mina Sidor</a:t>
            </a:r>
            <a:r>
              <a:rPr lang="fa-IR" sz="1800" dirty="0">
                <a:solidFill>
                  <a:schemeClr val="tx1"/>
                </a:solidFill>
                <a:effectLst/>
                <a:ea typeface="Calibri" panose="020F0502020204030204" pitchFamily="34" charset="0"/>
                <a:cs typeface="Calibri" panose="020F0502020204030204" pitchFamily="34" charset="0"/>
              </a:rPr>
              <a:t> وارد شوید و اطلاعات لازم را دریافت کنید.</a:t>
            </a:r>
            <a:endParaRPr lang="sv-SE" sz="1100" dirty="0">
              <a:solidFill>
                <a:schemeClr val="tx1"/>
              </a:solidFill>
              <a:cs typeface="Segoe UI" panose="020B0502040204020203" pitchFamily="34" charset="0"/>
            </a:endParaRPr>
          </a:p>
        </p:txBody>
      </p:sp>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Startsidan</a:t>
            </a:r>
          </a:p>
        </p:txBody>
      </p:sp>
    </p:spTree>
    <p:extLst>
      <p:ext uri="{BB962C8B-B14F-4D97-AF65-F5344CB8AC3E}">
        <p14:creationId xmlns:p14="http://schemas.microsoft.com/office/powerpoint/2010/main" val="426180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9FC72439-8BC4-4510-82A3-542310F64A9A}"/>
              </a:ext>
            </a:extLst>
          </p:cNvPr>
          <p:cNvPicPr>
            <a:picLocks noChangeAspect="1"/>
          </p:cNvPicPr>
          <p:nvPr/>
        </p:nvPicPr>
        <p:blipFill>
          <a:blip r:embed="rId2"/>
          <a:stretch>
            <a:fillRect/>
          </a:stretch>
        </p:blipFill>
        <p:spPr>
          <a:xfrm>
            <a:off x="0" y="1006473"/>
            <a:ext cx="7426036" cy="3564112"/>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Utgifter</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539347" y="4916661"/>
            <a:ext cx="3866398" cy="1308648"/>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هزینه معاش به طور خودکار گنجانده شده است. هزینه های اضافی یک به یک اضافه می شوند و باید مدارک مربوط به هزینه ها را آپلود کنید.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Bildobjekt 8" descr="En bild som visar text&#10;&#10;Automatiskt genererad beskrivning">
            <a:extLst>
              <a:ext uri="{FF2B5EF4-FFF2-40B4-BE49-F238E27FC236}">
                <a16:creationId xmlns:a16="http://schemas.microsoft.com/office/drawing/2014/main" id="{677383AB-EA9F-40C9-BE8C-D9A6F715BE3E}"/>
              </a:ext>
            </a:extLst>
          </p:cNvPr>
          <p:cNvPicPr>
            <a:picLocks noChangeAspect="1"/>
          </p:cNvPicPr>
          <p:nvPr/>
        </p:nvPicPr>
        <p:blipFill>
          <a:blip r:embed="rId4"/>
          <a:stretch>
            <a:fillRect/>
          </a:stretch>
        </p:blipFill>
        <p:spPr>
          <a:xfrm>
            <a:off x="4858327" y="2784046"/>
            <a:ext cx="7333673" cy="3571697"/>
          </a:xfrm>
          <a:prstGeom prst="rect">
            <a:avLst/>
          </a:prstGeom>
        </p:spPr>
      </p:pic>
    </p:spTree>
    <p:extLst>
      <p:ext uri="{BB962C8B-B14F-4D97-AF65-F5344CB8AC3E}">
        <p14:creationId xmlns:p14="http://schemas.microsoft.com/office/powerpoint/2010/main" val="275811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4B342012-699A-48BE-A2F0-382E09430A75}"/>
              </a:ext>
            </a:extLst>
          </p:cNvPr>
          <p:cNvPicPr>
            <a:picLocks noChangeAspect="1"/>
          </p:cNvPicPr>
          <p:nvPr/>
        </p:nvPicPr>
        <p:blipFill>
          <a:blip r:embed="rId2"/>
          <a:stretch>
            <a:fillRect/>
          </a:stretch>
        </p:blipFill>
        <p:spPr>
          <a:xfrm>
            <a:off x="0" y="1006475"/>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Tillgångar</a:t>
            </a:r>
          </a:p>
        </p:txBody>
      </p:sp>
      <p:sp>
        <p:nvSpPr>
          <p:cNvPr id="7" name="Rektangel: rundade hörn 6">
            <a:extLst>
              <a:ext uri="{FF2B5EF4-FFF2-40B4-BE49-F238E27FC236}">
                <a16:creationId xmlns:a16="http://schemas.microsoft.com/office/drawing/2014/main" id="{712FFCE7-1CEF-41B9-92C3-2B1EDB1FDB90}"/>
              </a:ext>
            </a:extLst>
          </p:cNvPr>
          <p:cNvSpPr/>
          <p:nvPr/>
        </p:nvSpPr>
        <p:spPr>
          <a:xfrm>
            <a:off x="7924800" y="4202545"/>
            <a:ext cx="3325089" cy="101599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دارایی های خانوار را پر کنید. به عنوان مثال ماشین، موتور سیکلت، صندوق سهام یا سهام.</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122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11" descr="En bild som visar text&#10;&#10;Automatiskt genererad beskrivning">
            <a:extLst>
              <a:ext uri="{FF2B5EF4-FFF2-40B4-BE49-F238E27FC236}">
                <a16:creationId xmlns:a16="http://schemas.microsoft.com/office/drawing/2014/main" id="{453CFD7B-2F96-4A52-967E-F3CB1524876B}"/>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Ersättningar och bidrag</a:t>
            </a:r>
          </a:p>
        </p:txBody>
      </p:sp>
      <p:sp>
        <p:nvSpPr>
          <p:cNvPr id="9" name="Rektangel: rundade hörn 8">
            <a:extLst>
              <a:ext uri="{FF2B5EF4-FFF2-40B4-BE49-F238E27FC236}">
                <a16:creationId xmlns:a16="http://schemas.microsoft.com/office/drawing/2014/main" id="{5B409BD7-D9B1-45AE-925A-03C49B5BC6FC}"/>
              </a:ext>
            </a:extLst>
          </p:cNvPr>
          <p:cNvSpPr/>
          <p:nvPr/>
        </p:nvSpPr>
        <p:spPr>
          <a:xfrm>
            <a:off x="7689486" y="4127037"/>
            <a:ext cx="3325089" cy="100647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اگر شما یا شخص دیگری در خانواده برای سایر مزایا یا کمک هزینه درخواست داده اید، آن را پر کنید. لیست را ببینید.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804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A0229755-FFE5-424A-A4FC-70E4FB6EE8E6}"/>
              </a:ext>
            </a:extLst>
          </p:cNvPr>
          <p:cNvPicPr>
            <a:picLocks noChangeAspect="1"/>
          </p:cNvPicPr>
          <p:nvPr/>
        </p:nvPicPr>
        <p:blipFill>
          <a:blip r:embed="rId2"/>
          <a:stretch>
            <a:fillRect/>
          </a:stretch>
        </p:blipFill>
        <p:spPr>
          <a:xfrm>
            <a:off x="-1" y="1006471"/>
            <a:ext cx="7426035" cy="3564111"/>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73ACED16-CDED-48A7-A8C4-6ABFE546EB94}"/>
              </a:ext>
            </a:extLst>
          </p:cNvPr>
          <p:cNvPicPr>
            <a:picLocks noChangeAspect="1"/>
          </p:cNvPicPr>
          <p:nvPr/>
        </p:nvPicPr>
        <p:blipFill>
          <a:blip r:embed="rId3"/>
          <a:stretch>
            <a:fillRect/>
          </a:stretch>
        </p:blipFill>
        <p:spPr>
          <a:xfrm>
            <a:off x="4858327" y="2783355"/>
            <a:ext cx="7333673" cy="357169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4"/>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Planering</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650184" y="4784436"/>
            <a:ext cx="3866398" cy="1819563"/>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می توانید چندین شغل مختلف را وارد کنید. برای نمونه اگر جویای کار هستید، در برنامه ریزی با اداره خدمات اجتماعی شرکت می­کنید یا در مرخصی استعلاجی هستید. در اینجا لیستی از مشاغلی که برای آنها درخواست داده اید یا گواهی پزشک را آپلود می کنید.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ktangel: rundade hörn 12">
            <a:extLst>
              <a:ext uri="{FF2B5EF4-FFF2-40B4-BE49-F238E27FC236}">
                <a16:creationId xmlns:a16="http://schemas.microsoft.com/office/drawing/2014/main" id="{43D82C59-C0A2-44A8-8392-17B815682D4D}"/>
              </a:ext>
            </a:extLst>
          </p:cNvPr>
          <p:cNvSpPr/>
          <p:nvPr/>
        </p:nvSpPr>
        <p:spPr>
          <a:xfrm>
            <a:off x="7721600" y="1274325"/>
            <a:ext cx="3640143" cy="1071712"/>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شغل خود و سایر متقاضیان احتمالی را پر کنید. از میان گزینه های موجود در لیست انتخاب کنید.</a:t>
            </a:r>
            <a:endParaRPr lang="sv-SE" sz="1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7010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CB30D88C-6EB8-43B1-98C7-0C330D70D6B7}"/>
              </a:ext>
            </a:extLst>
          </p:cNvPr>
          <p:cNvPicPr>
            <a:picLocks noChangeAspect="1"/>
          </p:cNvPicPr>
          <p:nvPr/>
        </p:nvPicPr>
        <p:blipFill>
          <a:blip r:embed="rId2"/>
          <a:stretch>
            <a:fillRect/>
          </a:stretch>
        </p:blipFill>
        <p:spPr>
          <a:xfrm>
            <a:off x="0" y="1034611"/>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Övrigt</a:t>
            </a:r>
          </a:p>
        </p:txBody>
      </p:sp>
      <p:sp>
        <p:nvSpPr>
          <p:cNvPr id="7" name="Rektangel: rundade hörn 6">
            <a:extLst>
              <a:ext uri="{FF2B5EF4-FFF2-40B4-BE49-F238E27FC236}">
                <a16:creationId xmlns:a16="http://schemas.microsoft.com/office/drawing/2014/main" id="{05B3682E-59B7-4F70-83F5-DB22C43E65E0}"/>
              </a:ext>
            </a:extLst>
          </p:cNvPr>
          <p:cNvSpPr/>
          <p:nvPr/>
        </p:nvSpPr>
        <p:spPr>
          <a:xfrm>
            <a:off x="7416800" y="3448483"/>
            <a:ext cx="3325089" cy="1207923"/>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اگر چیزی وجود دارد که می خواهید به مسئول رسیدگی درخواست خود اطلاع دهید یا اگر سؤالی دارید در اینجا میتوانید بنویسید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981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DC591A83-038F-4391-8822-E910923D06BF}"/>
              </a:ext>
            </a:extLst>
          </p:cNvPr>
          <p:cNvPicPr>
            <a:picLocks noChangeAspect="1"/>
          </p:cNvPicPr>
          <p:nvPr/>
        </p:nvPicPr>
        <p:blipFill>
          <a:blip r:embed="rId2"/>
          <a:stretch>
            <a:fillRect/>
          </a:stretch>
        </p:blipFill>
        <p:spPr>
          <a:xfrm>
            <a:off x="0" y="1006475"/>
            <a:ext cx="12191999"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Sammanställning och samtycke</a:t>
            </a:r>
          </a:p>
        </p:txBody>
      </p:sp>
      <p:sp>
        <p:nvSpPr>
          <p:cNvPr id="9" name="Rektangel: rundade hörn 8">
            <a:extLst>
              <a:ext uri="{FF2B5EF4-FFF2-40B4-BE49-F238E27FC236}">
                <a16:creationId xmlns:a16="http://schemas.microsoft.com/office/drawing/2014/main" id="{274BB928-7173-4125-899E-9420D4E48ED7}"/>
              </a:ext>
            </a:extLst>
          </p:cNvPr>
          <p:cNvSpPr/>
          <p:nvPr/>
        </p:nvSpPr>
        <p:spPr>
          <a:xfrm>
            <a:off x="2924342" y="4562272"/>
            <a:ext cx="8731949" cy="204585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سپس خلاصه ای از درخواست خود و مدارکی را که آپلود کرده اید مشاهده خواهید کرد. کنترل کنید که همه اطلاعات صحیح باشد. اگر چیزی درست نیست می توانید به درخواست برگردید و اطلاعات را تغییر دهید. سپس انتخاب میکنید که اطلاع رسانی بشما از طریق ایمیل و/یا اس ام اس صورت گیرد.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sv-SE"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شما باید با علامت زدن همه مربع ها صحت تمام اطلاعات ارائه شده را تأیید کنید. در اینجا همچنین اطلاعاتی در مورد </a:t>
            </a:r>
            <a:r>
              <a:rPr lang="sv-SE"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GDPR</a:t>
            </a:r>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و در مورد پرداخت کمک از طریق </a:t>
            </a:r>
            <a:r>
              <a:rPr lang="sv-SE"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SUS</a:t>
            </a:r>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وجود دارد. برای تایید درخواست روی دکمه سبز رنگ کلیک کنید.</a:t>
            </a:r>
            <a:endParaRPr lang="sv-SE" sz="1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6856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94A59B8-7010-43BE-9275-7A5309E77712}"/>
              </a:ext>
            </a:extLst>
          </p:cNvPr>
          <p:cNvPicPr>
            <a:picLocks noChangeAspect="1"/>
          </p:cNvPicPr>
          <p:nvPr/>
        </p:nvPicPr>
        <p:blipFill>
          <a:blip r:embed="rId3"/>
          <a:stretch>
            <a:fillRect/>
          </a:stretch>
        </p:blipFill>
        <p:spPr>
          <a:xfrm>
            <a:off x="-1" y="1006471"/>
            <a:ext cx="7426035" cy="3564110"/>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4"/>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Signera ansökan</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539347" y="4690371"/>
            <a:ext cx="3866398" cy="1793556"/>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در صورت نادرست بودن اطلاعات، متقاضی همراه، باید با فشار دادن دکمه قرمز درخواست را به متقاضی برگرداند. در صورت صحیح بودن اطلاعات، متقاضی همراه باید دکمه سبز رنگ را فشار دهد.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Bildobjekt 8">
            <a:extLst>
              <a:ext uri="{FF2B5EF4-FFF2-40B4-BE49-F238E27FC236}">
                <a16:creationId xmlns:a16="http://schemas.microsoft.com/office/drawing/2014/main" id="{91BC5CC6-63D4-474C-BB00-20465A063725}"/>
              </a:ext>
            </a:extLst>
          </p:cNvPr>
          <p:cNvPicPr>
            <a:picLocks noChangeAspect="1"/>
          </p:cNvPicPr>
          <p:nvPr/>
        </p:nvPicPr>
        <p:blipFill>
          <a:blip r:embed="rId5"/>
          <a:stretch>
            <a:fillRect/>
          </a:stretch>
        </p:blipFill>
        <p:spPr>
          <a:xfrm>
            <a:off x="4858327" y="2782664"/>
            <a:ext cx="7333672" cy="3571696"/>
          </a:xfrm>
          <a:prstGeom prst="rect">
            <a:avLst/>
          </a:prstGeom>
        </p:spPr>
      </p:pic>
      <p:sp>
        <p:nvSpPr>
          <p:cNvPr id="13" name="Rektangel: rundade hörn 12">
            <a:extLst>
              <a:ext uri="{FF2B5EF4-FFF2-40B4-BE49-F238E27FC236}">
                <a16:creationId xmlns:a16="http://schemas.microsoft.com/office/drawing/2014/main" id="{337A0BDF-92DA-480F-82BD-29ACC0329632}"/>
              </a:ext>
            </a:extLst>
          </p:cNvPr>
          <p:cNvSpPr/>
          <p:nvPr/>
        </p:nvSpPr>
        <p:spPr>
          <a:xfrm>
            <a:off x="7675419" y="1024733"/>
            <a:ext cx="3686324" cy="136748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در صورت وجود متقاضی همراه، آن شخص باید وارد "صفحات من" شده و صحت اطلاعات موجود در خلاصه درخواست را کنترل کند.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4" name="Ellips 13">
            <a:extLst>
              <a:ext uri="{FF2B5EF4-FFF2-40B4-BE49-F238E27FC236}">
                <a16:creationId xmlns:a16="http://schemas.microsoft.com/office/drawing/2014/main" id="{5874CCA9-A80C-454E-A649-B08B089BC545}"/>
              </a:ext>
            </a:extLst>
          </p:cNvPr>
          <p:cNvSpPr/>
          <p:nvPr/>
        </p:nvSpPr>
        <p:spPr>
          <a:xfrm>
            <a:off x="4987634" y="5217237"/>
            <a:ext cx="952123" cy="5647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EDFDC8E7-5E09-491B-8970-D7A7C6CF8BC9}"/>
              </a:ext>
            </a:extLst>
          </p:cNvPr>
          <p:cNvSpPr/>
          <p:nvPr/>
        </p:nvSpPr>
        <p:spPr>
          <a:xfrm>
            <a:off x="3906204" y="3545172"/>
            <a:ext cx="952123" cy="5647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2202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7622292-88B6-4ED7-AB08-7EC7FBEF8F32}"/>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Ansökan slutförd</a:t>
            </a:r>
          </a:p>
        </p:txBody>
      </p:sp>
      <p:sp>
        <p:nvSpPr>
          <p:cNvPr id="7" name="Rektangel: rundade hörn 6">
            <a:extLst>
              <a:ext uri="{FF2B5EF4-FFF2-40B4-BE49-F238E27FC236}">
                <a16:creationId xmlns:a16="http://schemas.microsoft.com/office/drawing/2014/main" id="{02FCF00D-356C-4FCA-AF29-0F7A284A837F}"/>
              </a:ext>
            </a:extLst>
          </p:cNvPr>
          <p:cNvSpPr/>
          <p:nvPr/>
        </p:nvSpPr>
        <p:spPr>
          <a:xfrm>
            <a:off x="7791906" y="2158999"/>
            <a:ext cx="3943927" cy="2837874"/>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اکنون به صفحه شروع بر می­گردید و می‌بینید که درخواست ارسال شده است. در اینجا همچنین می توانید ببینید که چه زمانی کار رسیدگی به درخواست شما شروع شده است.</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در صورت نیاز به تکمیل، پیامی از طریق ایمیل و/یا اس ام اس دریافت خواهید کرد. در این حالت وارد "صفحات من" شوید و مدارک درخواستی را آپلود کنید.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445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3AA"/>
        </a:solidFill>
        <a:effectLst/>
      </p:bgPr>
    </p:bg>
    <p:spTree>
      <p:nvGrpSpPr>
        <p:cNvPr id="1" name=""/>
        <p:cNvGrpSpPr/>
        <p:nvPr/>
      </p:nvGrpSpPr>
      <p:grpSpPr>
        <a:xfrm>
          <a:off x="0" y="0"/>
          <a:ext cx="0" cy="0"/>
          <a:chOff x="0" y="0"/>
          <a:chExt cx="0" cy="0"/>
        </a:xfrm>
      </p:grpSpPr>
      <p:pic>
        <p:nvPicPr>
          <p:cNvPr id="10" name="Bildobjekt 9" descr="En bild som visar text&#10;&#10;Automatiskt genererad beskrivning">
            <a:extLst>
              <a:ext uri="{FF2B5EF4-FFF2-40B4-BE49-F238E27FC236}">
                <a16:creationId xmlns:a16="http://schemas.microsoft.com/office/drawing/2014/main" id="{F6FDEFC1-0C05-4499-B557-885BED203D54}"/>
              </a:ext>
            </a:extLst>
          </p:cNvPr>
          <p:cNvPicPr>
            <a:picLocks noChangeAspect="1"/>
          </p:cNvPicPr>
          <p:nvPr/>
        </p:nvPicPr>
        <p:blipFill>
          <a:blip r:embed="rId2"/>
          <a:stretch>
            <a:fillRect/>
          </a:stretch>
        </p:blipFill>
        <p:spPr>
          <a:xfrm>
            <a:off x="0" y="1006474"/>
            <a:ext cx="12192000" cy="5851526"/>
          </a:xfrm>
          <a:prstGeom prst="rect">
            <a:avLst/>
          </a:prstGeom>
          <a:noFill/>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Startsidan</a:t>
            </a:r>
          </a:p>
        </p:txBody>
      </p:sp>
      <p:sp>
        <p:nvSpPr>
          <p:cNvPr id="12" name="Ellips 11">
            <a:extLst>
              <a:ext uri="{FF2B5EF4-FFF2-40B4-BE49-F238E27FC236}">
                <a16:creationId xmlns:a16="http://schemas.microsoft.com/office/drawing/2014/main" id="{05C3FA81-1CF6-4106-A2A4-32E720198FA6}"/>
              </a:ext>
            </a:extLst>
          </p:cNvPr>
          <p:cNvSpPr/>
          <p:nvPr/>
        </p:nvSpPr>
        <p:spPr>
          <a:xfrm>
            <a:off x="350204" y="3633260"/>
            <a:ext cx="1081432" cy="7204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rundade hörn 12">
            <a:extLst>
              <a:ext uri="{FF2B5EF4-FFF2-40B4-BE49-F238E27FC236}">
                <a16:creationId xmlns:a16="http://schemas.microsoft.com/office/drawing/2014/main" id="{1EA3EADC-E1FC-4B1F-A6F5-BEB1D56BCE12}"/>
              </a:ext>
            </a:extLst>
          </p:cNvPr>
          <p:cNvSpPr/>
          <p:nvPr/>
        </p:nvSpPr>
        <p:spPr>
          <a:xfrm>
            <a:off x="7704143" y="1734128"/>
            <a:ext cx="3657600" cy="3318164"/>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صفحه درخواست 15 روز قبل از شروع ماه آینده باز می شود و در آخرین روز ماه بسته خواهد شد. برای شروع درخواست روی</a:t>
            </a:r>
            <a:r>
              <a:rPr lang="sv-SE"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Sök </a:t>
            </a:r>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کلیک کنید.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زیر</a:t>
            </a:r>
            <a:r>
              <a:rPr lang="sv-SE" sz="1800" dirty="0">
                <a:solidFill>
                  <a:schemeClr val="tx1"/>
                </a:solidFill>
                <a:effectLst/>
                <a:ea typeface="Times New Roman" panose="02020603050405020304" pitchFamily="18" charset="0"/>
                <a:cs typeface="Times New Roman" panose="02020603050405020304" pitchFamily="18" charset="0"/>
              </a:rPr>
              <a:t>Senaste händelse</a:t>
            </a:r>
            <a:r>
              <a:rPr lang="sv-SE" sz="1800" dirty="0">
                <a:solidFill>
                  <a:schemeClr val="tx1"/>
                </a:solidFill>
                <a:effectLst/>
                <a:ea typeface="Calibri" panose="020F0502020204030204" pitchFamily="34" charset="0"/>
                <a:cs typeface="Calibri" panose="020F0502020204030204" pitchFamily="34" charset="0"/>
              </a:rPr>
              <a:t> </a:t>
            </a:r>
            <a:r>
              <a:rPr lang="fa-IR" sz="1800" dirty="0">
                <a:solidFill>
                  <a:schemeClr val="tx1"/>
                </a:solidFill>
                <a:effectLst/>
                <a:ea typeface="Calibri" panose="020F0502020204030204" pitchFamily="34" charset="0"/>
                <a:cs typeface="Calibri" panose="020F0502020204030204" pitchFamily="34" charset="0"/>
              </a:rPr>
              <a:t> </a:t>
            </a:r>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می‌توانید در مورد برنامه‌ریزی، شرایط درخواست بعدی و زمان جدید برای پیگیری، بیشتر بخوانید. در اینجا همچنین تحقیقات مربوط به میزان مهلت، رد جزئی یا رد کامل درخواست منتشر می شود.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18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4" descr="En bild som visar text, bord&#10;&#10;Automatiskt genererad beskrivning">
            <a:extLst>
              <a:ext uri="{FF2B5EF4-FFF2-40B4-BE49-F238E27FC236}">
                <a16:creationId xmlns:a16="http://schemas.microsoft.com/office/drawing/2014/main" id="{9DF59AF6-FAF4-4CA1-AB60-70609AE57163}"/>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E-ansökan</a:t>
            </a:r>
          </a:p>
        </p:txBody>
      </p:sp>
      <p:sp>
        <p:nvSpPr>
          <p:cNvPr id="8" name="Rektangel: rundade hörn 7">
            <a:extLst>
              <a:ext uri="{FF2B5EF4-FFF2-40B4-BE49-F238E27FC236}">
                <a16:creationId xmlns:a16="http://schemas.microsoft.com/office/drawing/2014/main" id="{D30B146E-D402-4E79-B45F-7A8558E63C69}"/>
              </a:ext>
            </a:extLst>
          </p:cNvPr>
          <p:cNvSpPr/>
          <p:nvPr/>
        </p:nvSpPr>
        <p:spPr>
          <a:xfrm>
            <a:off x="6936509" y="3429000"/>
            <a:ext cx="3325089" cy="2311717"/>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در اولین درخواست، تمام اطلاعات باید پر شود. این اطلاعات سپس برای درخواست بعدی ذخیره می شوند. هر چیزی که با </a:t>
            </a:r>
            <a:r>
              <a:rPr lang="fa-IR"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مشخص شده است باید پر شود.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برای شروع به پر کردن درخواست روی دکمه سبز رنگ کلیک کنید.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Ellips 8">
            <a:extLst>
              <a:ext uri="{FF2B5EF4-FFF2-40B4-BE49-F238E27FC236}">
                <a16:creationId xmlns:a16="http://schemas.microsoft.com/office/drawing/2014/main" id="{E5445869-3598-48F6-848C-069E85144000}"/>
              </a:ext>
            </a:extLst>
          </p:cNvPr>
          <p:cNvSpPr/>
          <p:nvPr/>
        </p:nvSpPr>
        <p:spPr>
          <a:xfrm>
            <a:off x="10605377" y="3867582"/>
            <a:ext cx="1163782" cy="87745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506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6" descr="En bild som visar text&#10;&#10;Automatiskt genererad beskrivning">
            <a:extLst>
              <a:ext uri="{FF2B5EF4-FFF2-40B4-BE49-F238E27FC236}">
                <a16:creationId xmlns:a16="http://schemas.microsoft.com/office/drawing/2014/main" id="{45037982-F1F3-4482-BAFC-4BB9E3770927}"/>
              </a:ext>
            </a:extLst>
          </p:cNvPr>
          <p:cNvPicPr>
            <a:picLocks noChangeAspect="1"/>
          </p:cNvPicPr>
          <p:nvPr/>
        </p:nvPicPr>
        <p:blipFill>
          <a:blip r:embed="rId2"/>
          <a:stretch>
            <a:fillRect/>
          </a:stretch>
        </p:blipFill>
        <p:spPr>
          <a:xfrm>
            <a:off x="-2868" y="1006474"/>
            <a:ext cx="12194868"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Kontaktuppgifter</a:t>
            </a:r>
          </a:p>
        </p:txBody>
      </p:sp>
      <p:sp>
        <p:nvSpPr>
          <p:cNvPr id="12" name="Rektangel: rundade hörn 11">
            <a:extLst>
              <a:ext uri="{FF2B5EF4-FFF2-40B4-BE49-F238E27FC236}">
                <a16:creationId xmlns:a16="http://schemas.microsoft.com/office/drawing/2014/main" id="{381BB160-CC0C-47A1-8D9E-541786862D79}"/>
              </a:ext>
            </a:extLst>
          </p:cNvPr>
          <p:cNvSpPr/>
          <p:nvPr/>
        </p:nvSpPr>
        <p:spPr>
          <a:xfrm>
            <a:off x="7473970" y="3161146"/>
            <a:ext cx="3325089" cy="1309254"/>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در اینجا شما اطلاعات تماس خود را پر می کنید. اگر اطلاعات شما تغییر کرده است باید آن را به روز کنید.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215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12" descr="En bild som visar text&#10;&#10;Automatiskt genererad beskrivning">
            <a:extLst>
              <a:ext uri="{FF2B5EF4-FFF2-40B4-BE49-F238E27FC236}">
                <a16:creationId xmlns:a16="http://schemas.microsoft.com/office/drawing/2014/main" id="{182C844D-524F-4556-A018-D1A118562D99}"/>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Kontaktuppgifter för medsökande</a:t>
            </a:r>
          </a:p>
        </p:txBody>
      </p:sp>
      <p:sp>
        <p:nvSpPr>
          <p:cNvPr id="7" name="Rektangel: rundade hörn 6">
            <a:extLst>
              <a:ext uri="{FF2B5EF4-FFF2-40B4-BE49-F238E27FC236}">
                <a16:creationId xmlns:a16="http://schemas.microsoft.com/office/drawing/2014/main" id="{5F5A0534-2CE7-45E0-A6FB-8A110924D0AA}"/>
              </a:ext>
            </a:extLst>
          </p:cNvPr>
          <p:cNvSpPr/>
          <p:nvPr/>
        </p:nvSpPr>
        <p:spPr>
          <a:xfrm>
            <a:off x="7547860" y="3967090"/>
            <a:ext cx="2806103" cy="100647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در اینجا اطلاعات تماس متقاضی همراه یا کسی که با شما تقاضا میکند را پر می کنید.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sv-SE" sz="1600" dirty="0">
                <a:solidFill>
                  <a:schemeClr val="tx1"/>
                </a:solidFill>
                <a:latin typeface="Segoe UI" panose="020B0502040204020203" pitchFamily="34" charset="0"/>
              </a:rPr>
              <a:t>.</a:t>
            </a:r>
          </a:p>
        </p:txBody>
      </p:sp>
    </p:spTree>
    <p:extLst>
      <p:ext uri="{BB962C8B-B14F-4D97-AF65-F5344CB8AC3E}">
        <p14:creationId xmlns:p14="http://schemas.microsoft.com/office/powerpoint/2010/main" val="56975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4" descr="En bild som visar text&#10;&#10;Automatiskt genererad beskrivning">
            <a:extLst>
              <a:ext uri="{FF2B5EF4-FFF2-40B4-BE49-F238E27FC236}">
                <a16:creationId xmlns:a16="http://schemas.microsoft.com/office/drawing/2014/main" id="{08B2C706-FAD9-408C-83A8-551C20FF607D}"/>
              </a:ext>
            </a:extLst>
          </p:cNvPr>
          <p:cNvPicPr>
            <a:picLocks noChangeAspect="1"/>
          </p:cNvPicPr>
          <p:nvPr/>
        </p:nvPicPr>
        <p:blipFill>
          <a:blip r:embed="rId2"/>
          <a:stretch>
            <a:fillRect/>
          </a:stretch>
        </p:blipFill>
        <p:spPr>
          <a:xfrm>
            <a:off x="0" y="1076814"/>
            <a:ext cx="12191999"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Barn i hushållet</a:t>
            </a:r>
          </a:p>
        </p:txBody>
      </p:sp>
      <p:sp>
        <p:nvSpPr>
          <p:cNvPr id="9" name="Rektangel: rundade hörn 8">
            <a:extLst>
              <a:ext uri="{FF2B5EF4-FFF2-40B4-BE49-F238E27FC236}">
                <a16:creationId xmlns:a16="http://schemas.microsoft.com/office/drawing/2014/main" id="{CD1125BF-9E63-4456-BB9F-1F621DF8E8A4}"/>
              </a:ext>
            </a:extLst>
          </p:cNvPr>
          <p:cNvSpPr/>
          <p:nvPr/>
        </p:nvSpPr>
        <p:spPr>
          <a:xfrm>
            <a:off x="7233824" y="3277772"/>
            <a:ext cx="3325089" cy="1631853"/>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اینجا را شما تنها در صورتی پر می کنید که فرزندان با شما دیدار و معاشرت دارند و به طور متناوب پیش شما زندگی میکنند یا اگر میخواهید اطلاعات دیگری در مورد کودکان بدهید </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339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4" descr="En bild som visar text&#10;&#10;Automatiskt genererad beskrivning">
            <a:extLst>
              <a:ext uri="{FF2B5EF4-FFF2-40B4-BE49-F238E27FC236}">
                <a16:creationId xmlns:a16="http://schemas.microsoft.com/office/drawing/2014/main" id="{718E1D3A-2A24-42AB-9AB0-19776662A35D}"/>
              </a:ext>
            </a:extLst>
          </p:cNvPr>
          <p:cNvPicPr>
            <a:picLocks noChangeAspect="1"/>
          </p:cNvPicPr>
          <p:nvPr/>
        </p:nvPicPr>
        <p:blipFill>
          <a:blip r:embed="rId3"/>
          <a:stretch>
            <a:fillRect/>
          </a:stretch>
        </p:blipFill>
        <p:spPr>
          <a:xfrm>
            <a:off x="0" y="1006474"/>
            <a:ext cx="7426036" cy="3564112"/>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4"/>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Boendesituation</a:t>
            </a:r>
          </a:p>
        </p:txBody>
      </p:sp>
      <p:pic>
        <p:nvPicPr>
          <p:cNvPr id="7" name="Bildobjekt 6" descr="En bild som visar text&#10;&#10;Automatiskt genererad beskrivning">
            <a:extLst>
              <a:ext uri="{FF2B5EF4-FFF2-40B4-BE49-F238E27FC236}">
                <a16:creationId xmlns:a16="http://schemas.microsoft.com/office/drawing/2014/main" id="{886D4FCB-8AA7-4333-AD8B-BA3057CA2B2A}"/>
              </a:ext>
            </a:extLst>
          </p:cNvPr>
          <p:cNvPicPr>
            <a:picLocks noChangeAspect="1"/>
          </p:cNvPicPr>
          <p:nvPr/>
        </p:nvPicPr>
        <p:blipFill>
          <a:blip r:embed="rId5"/>
          <a:stretch>
            <a:fillRect/>
          </a:stretch>
        </p:blipFill>
        <p:spPr>
          <a:xfrm>
            <a:off x="4858327" y="2784737"/>
            <a:ext cx="7333673" cy="3571697"/>
          </a:xfrm>
          <a:prstGeom prst="rect">
            <a:avLst/>
          </a:prstGeom>
        </p:spPr>
      </p:pic>
      <p:sp>
        <p:nvSpPr>
          <p:cNvPr id="10" name="Rektangel: rundade hörn 9">
            <a:extLst>
              <a:ext uri="{FF2B5EF4-FFF2-40B4-BE49-F238E27FC236}">
                <a16:creationId xmlns:a16="http://schemas.microsoft.com/office/drawing/2014/main" id="{B852B8BB-27AD-446E-BD6E-76521136E557}"/>
              </a:ext>
            </a:extLst>
          </p:cNvPr>
          <p:cNvSpPr/>
          <p:nvPr/>
        </p:nvSpPr>
        <p:spPr>
          <a:xfrm>
            <a:off x="539347" y="4759643"/>
            <a:ext cx="3986471" cy="1634836"/>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در اینجا بنویسید که خود چگونه زندگی میکنید. اگر اطلاعاتی تغییر کرده یا اگر آدرس عوض کردید، این باید در درخواست تغییر کند. اگر برای اولین بار است که درخواست می دهید، قرارداد اجاره باید آپلود شود.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271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4" descr="En bild som visar text&#10;&#10;Automatiskt genererad beskrivning">
            <a:extLst>
              <a:ext uri="{FF2B5EF4-FFF2-40B4-BE49-F238E27FC236}">
                <a16:creationId xmlns:a16="http://schemas.microsoft.com/office/drawing/2014/main" id="{59AA9FB0-9005-40BE-AC47-4C0900939602}"/>
              </a:ext>
            </a:extLst>
          </p:cNvPr>
          <p:cNvPicPr>
            <a:picLocks noChangeAspect="1"/>
          </p:cNvPicPr>
          <p:nvPr/>
        </p:nvPicPr>
        <p:blipFill>
          <a:blip r:embed="rId2"/>
          <a:stretch>
            <a:fillRect/>
          </a:stretch>
        </p:blipFill>
        <p:spPr>
          <a:xfrm>
            <a:off x="1" y="1006474"/>
            <a:ext cx="12191998"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Översikt och komplettering</a:t>
            </a:r>
          </a:p>
        </p:txBody>
      </p:sp>
      <p:sp>
        <p:nvSpPr>
          <p:cNvPr id="7" name="Ellips 6">
            <a:extLst>
              <a:ext uri="{FF2B5EF4-FFF2-40B4-BE49-F238E27FC236}">
                <a16:creationId xmlns:a16="http://schemas.microsoft.com/office/drawing/2014/main" id="{8BA27C3D-5E4D-40D5-A5C7-AD55BE049BCC}"/>
              </a:ext>
            </a:extLst>
          </p:cNvPr>
          <p:cNvSpPr/>
          <p:nvPr/>
        </p:nvSpPr>
        <p:spPr>
          <a:xfrm>
            <a:off x="4571999" y="4913745"/>
            <a:ext cx="3048001" cy="7138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61AB6CDB-08AF-47D4-85D9-0BB75369A53C}"/>
              </a:ext>
            </a:extLst>
          </p:cNvPr>
          <p:cNvSpPr/>
          <p:nvPr/>
        </p:nvSpPr>
        <p:spPr>
          <a:xfrm>
            <a:off x="7833454" y="3682999"/>
            <a:ext cx="3325089" cy="158765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برای ادامه کار باید در مربع علامت بزنید. اگر مسئول رسیدگی به درخواست شما به اطلاعات بیشتری نیاز داشته باشد به شما اطلاع داده خواهد شد.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051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En bild som visar text&#10;&#10;Automatiskt genererad beskrivning">
            <a:extLst>
              <a:ext uri="{FF2B5EF4-FFF2-40B4-BE49-F238E27FC236}">
                <a16:creationId xmlns:a16="http://schemas.microsoft.com/office/drawing/2014/main" id="{15620097-8945-416A-9AE7-F2A6C2BE8FB0}"/>
              </a:ext>
            </a:extLst>
          </p:cNvPr>
          <p:cNvPicPr>
            <a:picLocks noChangeAspect="1"/>
          </p:cNvPicPr>
          <p:nvPr/>
        </p:nvPicPr>
        <p:blipFill>
          <a:blip r:embed="rId2"/>
          <a:stretch>
            <a:fillRect/>
          </a:stretch>
        </p:blipFill>
        <p:spPr>
          <a:xfrm>
            <a:off x="0" y="1034610"/>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Redovisa inkomster</a:t>
            </a:r>
          </a:p>
        </p:txBody>
      </p:sp>
      <p:sp>
        <p:nvSpPr>
          <p:cNvPr id="9" name="Rektangel: rundade hörn 8">
            <a:extLst>
              <a:ext uri="{FF2B5EF4-FFF2-40B4-BE49-F238E27FC236}">
                <a16:creationId xmlns:a16="http://schemas.microsoft.com/office/drawing/2014/main" id="{95F5F702-87DC-4B13-8DA9-01DA7ABA64E6}"/>
              </a:ext>
            </a:extLst>
          </p:cNvPr>
          <p:cNvSpPr/>
          <p:nvPr/>
        </p:nvSpPr>
        <p:spPr>
          <a:xfrm>
            <a:off x="7573818" y="3435658"/>
            <a:ext cx="3011056" cy="245911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درآمد همه افراد خانواده از زمان درخواست قبلی باید گزارش شود. این درباره تمام درآمدهای نشان داده شده در لیست است.</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fa-I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باید جمع و تاریخ درآمدهایی که از مرجع دیگری نمی آید را بنویسید.</a:t>
            </a:r>
            <a:endParaRPr lang="sv-S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6119526"/>
      </p:ext>
    </p:extLst>
  </p:cSld>
  <p:clrMapOvr>
    <a:masterClrMapping/>
  </p:clrMapOvr>
</p:sld>
</file>

<file path=ppt/theme/theme1.xml><?xml version="1.0" encoding="utf-8"?>
<a:theme xmlns:a="http://schemas.openxmlformats.org/drawingml/2006/main" name="Sidor med logga">
  <a:themeElements>
    <a:clrScheme name="Skövde Grafisk profil BAS">
      <a:dk1>
        <a:sysClr val="windowText" lastClr="000000"/>
      </a:dk1>
      <a:lt1>
        <a:sysClr val="window" lastClr="FFFFFF"/>
      </a:lt1>
      <a:dk2>
        <a:srgbClr val="4A4A49"/>
      </a:dk2>
      <a:lt2>
        <a:srgbClr val="A69B92"/>
      </a:lt2>
      <a:accent1>
        <a:srgbClr val="E50051"/>
      </a:accent1>
      <a:accent2>
        <a:srgbClr val="FF8300"/>
      </a:accent2>
      <a:accent3>
        <a:srgbClr val="76B82A"/>
      </a:accent3>
      <a:accent4>
        <a:srgbClr val="00A3AA"/>
      </a:accent4>
      <a:accent5>
        <a:srgbClr val="604696"/>
      </a:accent5>
      <a:accent6>
        <a:srgbClr val="FFCC00"/>
      </a:accent6>
      <a:hlink>
        <a:srgbClr val="0870B8"/>
      </a:hlink>
      <a:folHlink>
        <a:srgbClr val="E5005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utökad_191030" id="{A1952BB1-85F2-4480-BB5D-7C27AC04B3B5}" vid="{82F5450A-E398-477A-A521-22DC602F2676}"/>
    </a:ext>
  </a:extLst>
</a:theme>
</file>

<file path=ppt/theme/theme2.xml><?xml version="1.0" encoding="utf-8"?>
<a:theme xmlns:a="http://schemas.openxmlformats.org/drawingml/2006/main" name="Bilder utan logga">
  <a:themeElements>
    <a:clrScheme name="Skövde Grafisk profil BAS">
      <a:dk1>
        <a:sysClr val="windowText" lastClr="000000"/>
      </a:dk1>
      <a:lt1>
        <a:sysClr val="window" lastClr="FFFFFF"/>
      </a:lt1>
      <a:dk2>
        <a:srgbClr val="4A4A49"/>
      </a:dk2>
      <a:lt2>
        <a:srgbClr val="A69B92"/>
      </a:lt2>
      <a:accent1>
        <a:srgbClr val="E50051"/>
      </a:accent1>
      <a:accent2>
        <a:srgbClr val="FF8300"/>
      </a:accent2>
      <a:accent3>
        <a:srgbClr val="76B82A"/>
      </a:accent3>
      <a:accent4>
        <a:srgbClr val="00A3AA"/>
      </a:accent4>
      <a:accent5>
        <a:srgbClr val="604696"/>
      </a:accent5>
      <a:accent6>
        <a:srgbClr val="FFCC00"/>
      </a:accent6>
      <a:hlink>
        <a:srgbClr val="0870B8"/>
      </a:hlink>
      <a:folHlink>
        <a:srgbClr val="E5005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utökad_191030" id="{A1952BB1-85F2-4480-BB5D-7C27AC04B3B5}" vid="{6B62FB1C-5442-4A2F-B6A4-86CC5173B0E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DF6B4AB541C14448F752C1EEBA6D86C" ma:contentTypeVersion="4" ma:contentTypeDescription="Skapa ett nytt dokument." ma:contentTypeScope="" ma:versionID="1cce86af371c5aad1cbc701d83757606">
  <xsd:schema xmlns:xsd="http://www.w3.org/2001/XMLSchema" xmlns:xs="http://www.w3.org/2001/XMLSchema" xmlns:p="http://schemas.microsoft.com/office/2006/metadata/properties" xmlns:ns2="ddd8b230-4a58-4df3-96f8-3526a224ac74" xmlns:ns3="5a8bc0cf-5dce-40e1-adcb-60faf9cef0bb" targetNamespace="http://schemas.microsoft.com/office/2006/metadata/properties" ma:root="true" ma:fieldsID="5d0d0bd5ae63149a82456e28541a8dd7" ns2:_="" ns3:_="">
    <xsd:import namespace="ddd8b230-4a58-4df3-96f8-3526a224ac74"/>
    <xsd:import namespace="5a8bc0cf-5dce-40e1-adcb-60faf9cef0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8b230-4a58-4df3-96f8-3526a224ac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8bc0cf-5dce-40e1-adcb-60faf9cef0bb"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600827-19A9-4BD9-8B87-D63C729ADA5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E7B6E3F-2549-44A5-9A8C-BF5F7496ED33}">
  <ds:schemaRefs>
    <ds:schemaRef ds:uri="5a8bc0cf-5dce-40e1-adcb-60faf9cef0bb"/>
    <ds:schemaRef ds:uri="ddd8b230-4a58-4df3-96f8-3526a224ac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F725C38-3504-4DAD-A307-FB6842E73E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783</Words>
  <Application>Microsoft Office PowerPoint</Application>
  <PresentationFormat>Bredbild</PresentationFormat>
  <Paragraphs>47</Paragraphs>
  <Slides>17</Slides>
  <Notes>2</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17</vt:i4>
      </vt:variant>
    </vt:vector>
  </HeadingPairs>
  <TitlesOfParts>
    <vt:vector size="27" baseType="lpstr">
      <vt:lpstr>Arial</vt:lpstr>
      <vt:lpstr>Calibri</vt:lpstr>
      <vt:lpstr>Nunito Sans</vt:lpstr>
      <vt:lpstr>Segoe UI</vt:lpstr>
      <vt:lpstr>Source Sans Pro</vt:lpstr>
      <vt:lpstr>Source Sans Pro Black</vt:lpstr>
      <vt:lpstr>Source Sans Pro Light</vt:lpstr>
      <vt:lpstr>Source Sans Pro Semibold</vt:lpstr>
      <vt:lpstr>Sidor med logga</vt:lpstr>
      <vt:lpstr>Bilder utan logga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Mina sidor och e-ansökan Ekonomiskt bistånd</dc:title>
  <dc:creator>Anna Olsson</dc:creator>
  <cp:lastModifiedBy>Lisen Andersson</cp:lastModifiedBy>
  <cp:revision>39</cp:revision>
  <dcterms:created xsi:type="dcterms:W3CDTF">2020-04-01T12:07:03Z</dcterms:created>
  <dcterms:modified xsi:type="dcterms:W3CDTF">2022-01-27T10:47:36Z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0x0101006DF6B4AB541C14448F752C1EEBA6D86C</vt:lpwstr>
  </property>
  <property fmtid="{D5CDD505-2E9C-101B-9397-08002B2CF9AE}" pid="3" name="MSIP_Label_dc1cda57-947e-48a4-a28e-a7544646cb19_Enabled">
    <vt:lpwstr>true</vt:lpwstr>
  </property>
  <property fmtid="{D5CDD505-2E9C-101B-9397-08002B2CF9AE}" pid="4" name="MSIP_Label_dc1cda57-947e-48a4-a28e-a7544646cb19_SetDate">
    <vt:lpwstr>2022-01-18T12:16:12Z</vt:lpwstr>
  </property>
  <property fmtid="{D5CDD505-2E9C-101B-9397-08002B2CF9AE}" pid="5" name="MSIP_Label_dc1cda57-947e-48a4-a28e-a7544646cb19_Method">
    <vt:lpwstr>Privileged</vt:lpwstr>
  </property>
  <property fmtid="{D5CDD505-2E9C-101B-9397-08002B2CF9AE}" pid="6" name="MSIP_Label_dc1cda57-947e-48a4-a28e-a7544646cb19_Name">
    <vt:lpwstr>Öppen</vt:lpwstr>
  </property>
  <property fmtid="{D5CDD505-2E9C-101B-9397-08002B2CF9AE}" pid="7" name="MSIP_Label_dc1cda57-947e-48a4-a28e-a7544646cb19_SiteId">
    <vt:lpwstr>6394689e-ee8a-445b-a993-cdd87302cee6</vt:lpwstr>
  </property>
  <property fmtid="{D5CDD505-2E9C-101B-9397-08002B2CF9AE}" pid="8" name="MSIP_Label_dc1cda57-947e-48a4-a28e-a7544646cb19_ActionId">
    <vt:lpwstr>bf5669ff-e3b3-4cde-9914-b2505b59b4d9</vt:lpwstr>
  </property>
  <property fmtid="{D5CDD505-2E9C-101B-9397-08002B2CF9AE}" pid="9" name="MSIP_Label_dc1cda57-947e-48a4-a28e-a7544646cb19_ContentBits">
    <vt:lpwstr>2</vt:lpwstr>
  </property>
</Properties>
</file>