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92" r:id="rId5"/>
  </p:sldMasterIdLst>
  <p:notesMasterIdLst>
    <p:notesMasterId r:id="rId23"/>
  </p:notesMasterIdLst>
  <p:handoutMasterIdLst>
    <p:handoutMasterId r:id="rId24"/>
  </p:handoutMasterIdLst>
  <p:sldIdLst>
    <p:sldId id="25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engtsson" initials="AB" lastIdx="3" clrIdx="0">
    <p:extLst>
      <p:ext uri="{19B8F6BF-5375-455C-9EA6-DF929625EA0E}">
        <p15:presenceInfo xmlns:p15="http://schemas.microsoft.com/office/powerpoint/2012/main" userId="S::anna.b.bengtsson@skovde.se::d87e9d89-596b-4634-ac27-9cccd3357fa9" providerId="AD"/>
      </p:ext>
    </p:extLst>
  </p:cmAuthor>
  <p:cmAuthor id="2" name="Ulla Glad" initials="UG" lastIdx="1" clrIdx="1">
    <p:extLst>
      <p:ext uri="{19B8F6BF-5375-455C-9EA6-DF929625EA0E}">
        <p15:presenceInfo xmlns:p15="http://schemas.microsoft.com/office/powerpoint/2012/main" userId="S::ulla.a.glad@tolkformedlingvast.se::c7abe443-7943-4ed2-a612-bddc60ebd5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A"/>
    <a:srgbClr val="A5D6D8"/>
    <a:srgbClr val="76B82A"/>
    <a:srgbClr val="E50051"/>
    <a:srgbClr val="4A4A49"/>
    <a:srgbClr val="604696"/>
    <a:srgbClr val="FF8300"/>
    <a:srgbClr val="E818AD"/>
    <a:srgbClr val="FF0066"/>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521CA-00F0-4AF8-A372-12DF0D3508FF}" v="11" dt="2020-11-25T15:36:48.660"/>
    <p1510:client id="{1F43BAB5-18E5-450B-9196-F5A7800FA125}" v="3" dt="2020-11-17T09:19:33.455"/>
    <p1510:client id="{510A5BE7-D25E-4436-830A-482C5681164B}" v="5" dt="2020-12-21T09:49:19.191"/>
    <p1510:client id="{51FB72DF-E508-48D4-239D-6C3527F678A5}" v="1" dt="2020-09-15T11:32:07.615"/>
    <p1510:client id="{524AD62B-4701-46CF-B5E2-8DF1190075F8}" v="2" dt="2021-04-09T07:26:37.198"/>
    <p1510:client id="{6824704D-DD8B-4B19-B71C-ABD9805EE74D}" v="8" dt="2021-04-08T13:39:44.836"/>
    <p1510:client id="{74B162D3-9AC4-4E8B-AEC6-AA19758876B8}" v="1" dt="2020-09-18T08:36:53.237"/>
    <p1510:client id="{8BCDAA30-7E53-452B-B552-3A408F578D41}" v="10" dt="2021-04-08T14:24:20.423"/>
    <p1510:client id="{92CC0042-E98D-4812-A633-637DCC6AAEFE}" v="5" dt="2020-11-19T10:03:28.557"/>
    <p1510:client id="{9616E537-282E-4899-802C-FD5ADB9863E8}" v="2" dt="2020-11-24T09:15:10.100"/>
    <p1510:client id="{A49DC6F6-8A12-4A92-B872-FDCDB824C84E}" v="1" dt="2021-09-21T08:12:39.900"/>
    <p1510:client id="{AE0BBFB2-897C-4D22-BE87-572B7EC6476D}" v="6" dt="2020-11-17T14:17:29.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54A48A-15DB-486B-8EDF-071EF888C9FA}" type="slidenum">
              <a:rPr lang="sv-SE" smtClean="0"/>
              <a:t>‹#›</a:t>
            </a:fld>
            <a:endParaRPr lang="sv-SE"/>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
        <p:nvSpPr>
          <p:cNvPr id="7" name="Platshållare för datum 6"/>
          <p:cNvSpPr>
            <a:spLocks noGrp="1"/>
          </p:cNvSpPr>
          <p:nvPr>
            <p:ph type="dt" sz="quarter" idx="1"/>
          </p:nvPr>
        </p:nvSpPr>
        <p:spPr>
          <a:xfrm>
            <a:off x="154274" y="186528"/>
            <a:ext cx="3143323" cy="403013"/>
          </a:xfrm>
          <a:prstGeom prst="rect">
            <a:avLst/>
          </a:prstGeom>
        </p:spPr>
        <p:txBody>
          <a:bodyPr vert="horz" lIns="91440" tIns="45720" rIns="91440" bIns="45720" rtlCol="0"/>
          <a:lstStyle>
            <a:lvl1pPr algn="r">
              <a:defRPr sz="1200"/>
            </a:lvl1pPr>
          </a:lstStyle>
          <a:p>
            <a:pPr algn="l"/>
            <a:fld id="{C5EFC694-610F-4EBB-A7A1-F373CBB5F4F0}" type="datetimeFigureOut">
              <a:rPr lang="sv-SE" sz="1050" smtClean="0">
                <a:latin typeface="Source Sans Pro Semibold" panose="020B0603030403020204" pitchFamily="34" charset="0"/>
              </a:rPr>
              <a:pPr algn="l"/>
              <a:t>2022-01-27</a:t>
            </a:fld>
            <a:endParaRPr lang="sv-SE">
              <a:latin typeface="Source Sans Pro Semibold" panose="020B0603030403020204" pitchFamily="34" charset="0"/>
            </a:endParaRPr>
          </a:p>
        </p:txBody>
      </p:sp>
    </p:spTree>
    <p:extLst>
      <p:ext uri="{BB962C8B-B14F-4D97-AF65-F5344CB8AC3E}">
        <p14:creationId xmlns:p14="http://schemas.microsoft.com/office/powerpoint/2010/main" val="96604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1246B2-8DA9-434C-B6FD-F8DEA6040EC3}" type="slidenum">
              <a:rPr lang="sv-SE" smtClean="0"/>
              <a:t>‹#›</a:t>
            </a:fld>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Tree>
    <p:extLst>
      <p:ext uri="{BB962C8B-B14F-4D97-AF65-F5344CB8AC3E}">
        <p14:creationId xmlns:p14="http://schemas.microsoft.com/office/powerpoint/2010/main" val="38261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ga: Titelsida - Skiffer">
    <p:bg>
      <p:bgPr>
        <a:solidFill>
          <a:srgbClr val="4A4A49"/>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6"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2">
                    <a:lumMod val="40000"/>
                    <a:lumOff val="60000"/>
                  </a:schemeClr>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18472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ga: Valbara objekt -animering- Skiffer">
    <p:bg>
      <p:bgPr>
        <a:solidFill>
          <a:schemeClr val="tx2"/>
        </a:solidFill>
        <a:effectLst/>
      </p:bgPr>
    </p:bg>
    <p:spTree>
      <p:nvGrpSpPr>
        <p:cNvPr id="1" name=""/>
        <p:cNvGrpSpPr/>
        <p:nvPr/>
      </p:nvGrpSpPr>
      <p:grpSpPr>
        <a:xfrm>
          <a:off x="0" y="0"/>
          <a:ext cx="0" cy="0"/>
          <a:chOff x="0" y="0"/>
          <a:chExt cx="0" cy="0"/>
        </a:xfrm>
      </p:grpSpPr>
      <p:sp>
        <p:nvSpPr>
          <p:cNvPr id="10"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
        <p:nvSpPr>
          <p:cNvPr id="11" name="Platshållare för innehåll 2"/>
          <p:cNvSpPr>
            <a:spLocks noGrp="1"/>
          </p:cNvSpPr>
          <p:nvPr>
            <p:ph idx="12" hasCustomPrompt="1"/>
          </p:nvPr>
        </p:nvSpPr>
        <p:spPr>
          <a:xfrm>
            <a:off x="6708773" y="3657600"/>
            <a:ext cx="4859339" cy="25752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 Animering.</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Tree>
    <p:extLst>
      <p:ext uri="{BB962C8B-B14F-4D97-AF65-F5344CB8AC3E}">
        <p14:creationId xmlns:p14="http://schemas.microsoft.com/office/powerpoint/2010/main" val="19325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81817F"/>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ga: Valbara objekt - Skiffer">
    <p:bg>
      <p:bgPr>
        <a:solidFill>
          <a:schemeClr val="tx2"/>
        </a:solidFill>
        <a:effectLst/>
      </p:bgPr>
    </p:bg>
    <p:spTree>
      <p:nvGrpSpPr>
        <p:cNvPr id="1" name=""/>
        <p:cNvGrpSpPr/>
        <p:nvPr/>
      </p:nvGrpSpPr>
      <p:grpSpPr>
        <a:xfrm>
          <a:off x="0" y="0"/>
          <a:ext cx="0" cy="0"/>
          <a:chOff x="0" y="0"/>
          <a:chExt cx="0" cy="0"/>
        </a:xfrm>
      </p:grpSpPr>
      <p:sp>
        <p:nvSpPr>
          <p:cNvPr id="11" name="Platshållare för innehåll 2"/>
          <p:cNvSpPr>
            <a:spLocks noGrp="1"/>
          </p:cNvSpPr>
          <p:nvPr>
            <p:ph idx="12"/>
          </p:nvPr>
        </p:nvSpPr>
        <p:spPr>
          <a:xfrm>
            <a:off x="6730134" y="3429000"/>
            <a:ext cx="4859339" cy="28038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
        <p:nvSpPr>
          <p:cNvPr id="6"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Tree>
    <p:extLst>
      <p:ext uri="{BB962C8B-B14F-4D97-AF65-F5344CB8AC3E}">
        <p14:creationId xmlns:p14="http://schemas.microsoft.com/office/powerpoint/2010/main" val="1052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ga: Tom färgad platta - Skiffer">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63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ga: Titelsida - Aqua">
    <p:bg>
      <p:bgPr>
        <a:solidFill>
          <a:schemeClr val="accent4"/>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29741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ga: Bildsida - Aqua">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996034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ga: Ett budskap - Aqu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91336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ogga: Bild &amp; punktlista -animering- Aqua">
    <p:bg>
      <p:bgPr>
        <a:solidFill>
          <a:srgbClr val="00A3A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2105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ga: Bild &amp; punktlista - Aqua">
    <p:bg>
      <p:bgPr>
        <a:solidFill>
          <a:schemeClr val="accent4"/>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Rubrik 1"/>
          <p:cNvSpPr>
            <a:spLocks noGrp="1"/>
          </p:cNvSpPr>
          <p:nvPr>
            <p:ph type="ctrTitle" hasCustomPrompt="1"/>
          </p:nvPr>
        </p:nvSpPr>
        <p:spPr>
          <a:xfrm>
            <a:off x="6708773" y="28201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67222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ogga: Punktlista - animering-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A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55865" y="2311780"/>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157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ga: Punktlista -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4498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434213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ga: Bildsida - Skiffer">
    <p:spTree>
      <p:nvGrpSpPr>
        <p:cNvPr id="1" name=""/>
        <p:cNvGrpSpPr/>
        <p:nvPr/>
      </p:nvGrpSpPr>
      <p:grpSpPr>
        <a:xfrm>
          <a:off x="0" y="0"/>
          <a:ext cx="0" cy="0"/>
          <a:chOff x="0" y="0"/>
          <a:chExt cx="0" cy="0"/>
        </a:xfrm>
      </p:grpSpPr>
      <p:sp>
        <p:nvSpPr>
          <p:cNvPr id="4" name="Rektangel 3"/>
          <p:cNvSpPr/>
          <p:nvPr userDrawn="1"/>
        </p:nvSpPr>
        <p:spPr>
          <a:xfrm>
            <a:off x="0" y="-206828"/>
            <a:ext cx="12192000" cy="19708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lvl1pPr>
              <a:defRPr baseline="0"/>
            </a:lvl1pPr>
          </a:lstStyle>
          <a:p>
            <a:r>
              <a:rPr lang="sv-SE"/>
              <a:t>Klicka på ikonen för att lägga till en bild. Tänk på att välja bilder som förmedlar en känsla. Det gör att mottagaren lättare kommer ihåg ditt budskap!</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6" name="Rubrik 1">
            <a:extLst>
              <a:ext uri="{FF2B5EF4-FFF2-40B4-BE49-F238E27FC236}">
                <a16:creationId xmlns:a16="http://schemas.microsoft.com/office/drawing/2014/main" id="{0DF4464E-5CFD-4FE7-980A-75A457D33B8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Ett kort budskap till bilden</a:t>
            </a:r>
          </a:p>
        </p:txBody>
      </p:sp>
    </p:spTree>
    <p:extLst>
      <p:ext uri="{BB962C8B-B14F-4D97-AF65-F5344CB8AC3E}">
        <p14:creationId xmlns:p14="http://schemas.microsoft.com/office/powerpoint/2010/main" val="1069601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10" userDrawn="1">
          <p15:clr>
            <a:srgbClr val="FBAE40"/>
          </p15:clr>
        </p15:guide>
        <p15:guide id="3" orient="horz" pos="913" userDrawn="1">
          <p15:clr>
            <a:srgbClr val="FBAE40"/>
          </p15:clr>
        </p15:guide>
        <p15:guide id="5" pos="746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ga: Punktlista 2 -animering- Aqua">
    <p:bg>
      <p:bgPr>
        <a:solidFill>
          <a:srgbClr val="00A3A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88523"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C1A657B3-BAC0-4300-9475-86995ACE3999}"/>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44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ga: Punktlista 2 - Aqua">
    <p:bg>
      <p:bgPr>
        <a:solidFill>
          <a:schemeClr val="accent4"/>
        </a:solidFill>
        <a:effectLst/>
      </p:bgPr>
    </p:bg>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193002A5-F0E7-4BD8-A835-C5A692DBBB9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7479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ga: Tom färgad platta - Aqua">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86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ga: Titelsida - Vit">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tx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668744746"/>
      </p:ext>
    </p:extLst>
  </p:cSld>
  <p:clrMapOvr>
    <a:masterClrMapping/>
  </p:clrMapOvr>
  <p:extLst>
    <p:ext uri="{DCECCB84-F9BA-43D5-87BE-67443E8EF086}">
      <p15:sldGuideLst xmlns:p15="http://schemas.microsoft.com/office/powerpoint/2012/main">
        <p15:guide id="1" pos="7469" userDrawn="1">
          <p15:clr>
            <a:srgbClr val="FBAE40"/>
          </p15:clr>
        </p15:guide>
        <p15:guide id="2" orient="horz" pos="21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ga: Bildsid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sp>
        <p:nvSpPr>
          <p:cNvPr id="5" name="Platshållare för bild 4"/>
          <p:cNvSpPr>
            <a:spLocks noGrp="1"/>
          </p:cNvSpPr>
          <p:nvPr>
            <p:ph type="pic" sz="quarter" idx="10" hasCustomPrompt="1"/>
          </p:nvPr>
        </p:nvSpPr>
        <p:spPr>
          <a:xfrm>
            <a:off x="0" y="1784188"/>
            <a:ext cx="12192000" cy="5073812"/>
          </a:xfrm>
          <a:prstGeom prst="rect">
            <a:avLst/>
          </a:prstGeom>
        </p:spPr>
        <p:txBody>
          <a:bodyPr/>
          <a:lstStyle/>
          <a:p>
            <a:r>
              <a:rPr lang="sv-SE"/>
              <a:t>Klicka på ikonen för att lägga till en bild. Tänk på att välja bilder som förmedlar en känsla. Det gör att mottagaren lättare kommer ihåg ditt budskap!</a:t>
            </a:r>
          </a:p>
        </p:txBody>
      </p:sp>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9" name="Rubrik 1">
            <a:extLst>
              <a:ext uri="{FF2B5EF4-FFF2-40B4-BE49-F238E27FC236}">
                <a16:creationId xmlns:a16="http://schemas.microsoft.com/office/drawing/2014/main" id="{D4256BCE-B9B2-4A09-B339-0A9C16534BD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9955660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ga: Ett budskap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3"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tx2"/>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659064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347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ga: Bild &amp; punktlista -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08370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ga: Punktlista - animering-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699407" y="23383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3DD56B81-DDCE-486A-97C8-E9EB85E935B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914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ga: Punktlis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70213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CFFAE8E8-325A-4EE9-9F6B-23F743B36A1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61261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Ett budskap - Skiffe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043882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ga: Valbara objekt - animering-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9BBAE407-CAA2-412B-ACD0-A1B2325634CD}"/>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9827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1817F"/>
                      </p:to>
                    </p:animClr>
                  </p:sub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ga: Valbara objekt - 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AAE32072-6D7E-4DDD-8667-B690A430CBE0}"/>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160903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ga: Tom färgad plat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Tree>
    <p:extLst>
      <p:ext uri="{BB962C8B-B14F-4D97-AF65-F5344CB8AC3E}">
        <p14:creationId xmlns:p14="http://schemas.microsoft.com/office/powerpoint/2010/main" val="40497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ga: Titelsida - Hallon">
    <p:bg>
      <p:bgPr>
        <a:solidFill>
          <a:schemeClr val="accent1"/>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43130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ga: Bildsid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C3F2F9E-3CF5-43BA-82C2-89DDA08D608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55769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ga: Ett budskap - Hallon">
    <p:bg>
      <p:bgPr>
        <a:solidFill>
          <a:srgbClr val="E5005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414911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Logga: Bild &amp; punktlista -animering- Hallon">
    <p:bg>
      <p:bgPr>
        <a:solidFill>
          <a:srgbClr val="E5005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7402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ga: Bild &amp; punktlista - Hallon">
    <p:bg>
      <p:bgPr>
        <a:solidFill>
          <a:schemeClr val="accent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1487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ogga: Punktlista - animering-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4443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53550E-9BB1-46B4-941B-39C422C0FAF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3609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ga: Punktlist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34986"/>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AEF2AACE-EF3E-4FC5-9BB5-78B45E8B61B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7524284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5578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ogga: Punktlista 2 -animering- Hallon">
    <p:bg>
      <p:bgPr>
        <a:solidFill>
          <a:srgbClr val="E50051"/>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55428"/>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5" name="Rubrik 1">
            <a:extLst>
              <a:ext uri="{FF2B5EF4-FFF2-40B4-BE49-F238E27FC236}">
                <a16:creationId xmlns:a16="http://schemas.microsoft.com/office/drawing/2014/main" id="{C23264C1-E1C5-49FE-B01E-E76C79A0B62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5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ga: Punktlista 2 - Hallon">
    <p:bg>
      <p:bgPr>
        <a:solidFill>
          <a:schemeClr val="accent1"/>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3FCD94BA-96F3-4E1E-8975-B765470E47E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03885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ga: Tom färgad platta - Hallo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90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ga: Titelsida - Apelsin">
    <p:bg>
      <p:bgPr>
        <a:solidFill>
          <a:srgbClr val="FF8300"/>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2048868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ga: Bildsid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6CFF32AA-55B4-497F-B6CB-73795784CF3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5985246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ga: Ett budskap - Apelsin">
    <p:bg>
      <p:bgPr>
        <a:solidFill>
          <a:srgbClr val="FF8300"/>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927107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Logga: Bild &amp; punktlista -animering-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2465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ga: Bild &amp; punktlista -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1"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5243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Logga: Punktlista - animering-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92D70BD3-6658-4347-AD3C-AD18FA52239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3309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ga: Punktlist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1274A586-154C-43BC-817B-94CB293CB2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6812556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ga: Bild &amp; punktlista -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93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Logga: Punktlista 2 -animering- Apelsin">
    <p:bg>
      <p:bgPr>
        <a:solidFill>
          <a:srgbClr val="FF8300"/>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6EEF7B94-E832-45FA-ACE0-087DD356F6E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5296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ga: Punktlista 2 - Apelsin">
    <p:bg>
      <p:bgPr>
        <a:solidFill>
          <a:srgbClr val="FF8300"/>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797380"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0E1E698F-BD59-4C21-95F3-D03013ACA01C}"/>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842018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ga: Tom färgad platta - Apelsin">
    <p:bg>
      <p:bgPr>
        <a:solidFill>
          <a:srgbClr val="FF83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070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ga: Titelsida - Lime">
    <p:bg>
      <p:bgPr>
        <a:solidFill>
          <a:schemeClr val="accent3"/>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740159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ga: Bildsid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4B666A7-FD38-4A71-B468-38CCC2C6614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146203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ga: Ett budskap - Lime">
    <p:bg>
      <p:bgPr>
        <a:solidFill>
          <a:srgbClr val="76B82A"/>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032167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Logga: Bild &amp; punktlista -animering- Lime">
    <p:bg>
      <p:bgPr>
        <a:solidFill>
          <a:srgbClr val="76B82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2756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ga: Bild &amp; punktlista - Lime">
    <p:bg>
      <p:bgPr>
        <a:solidFill>
          <a:schemeClr val="accent3"/>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544738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Logga: Punktlista - animering-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p:cNvSpPr>
            <a:spLocks noGrp="1"/>
          </p:cNvSpPr>
          <p:nvPr>
            <p:ph type="ctrTitle" hasCustomPrompt="1"/>
          </p:nvPr>
        </p:nvSpPr>
        <p:spPr>
          <a:xfrm>
            <a:off x="661931" y="250599"/>
            <a:ext cx="9414679" cy="1059231"/>
          </a:xfrm>
          <a:prstGeom prst="rect">
            <a:avLst/>
          </a:prstGeom>
        </p:spPr>
        <p:txBody>
          <a:bodyPr lIns="0" tIns="0" rIns="0" bIns="0" anchor="b" anchorCtr="0">
            <a:noAutofit/>
          </a:bodyPr>
          <a:lstStyle>
            <a:lvl1pPr algn="l">
              <a:lnSpc>
                <a:spcPct val="120000"/>
              </a:lnSpc>
              <a:defRPr sz="48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386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ga: Punktlist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B270AE52-E7E4-4E86-88BA-0E503FF1FA7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7631084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Punktlista - animering-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742951" y="2333552"/>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280153-2B00-4787-AF57-A4EE83830F76}"/>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109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presetID="59" presetClass="entr"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Logga: Punktlista 2 -animering- Lime">
    <p:bg>
      <p:bgPr>
        <a:solidFill>
          <a:srgbClr val="76B82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445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300F01C6-E7B6-4AFD-8B52-06C3135F9F2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0067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ga: Punktlista 2 - Lime">
    <p:bg>
      <p:bgPr>
        <a:solidFill>
          <a:schemeClr val="accent3"/>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0" hasCustomPrompt="1"/>
          </p:nvPr>
        </p:nvSpPr>
        <p:spPr>
          <a:xfrm>
            <a:off x="661931" y="2324101"/>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2E20E149-FCEC-4216-B779-63F97657639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77521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ga: Tom färgad platta - Lim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95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ga: Titelsida - Plommon">
    <p:bg>
      <p:bgPr>
        <a:solidFill>
          <a:srgbClr val="604696"/>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68480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ga: Bildsida - Plommon">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51AB65A5-BE88-459C-9B28-F2DB9D0940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9880271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ga: Ett budskap - Plommon">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887263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Logga: Bild &amp; punktlista -animering- Plommon">
    <p:bg>
      <p:bgPr>
        <a:solidFill>
          <a:srgbClr val="604696"/>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0228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ga: Bild &amp; punktlista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7"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8"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902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Logga: Punktlista - animering-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55324"/>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3976B5F2-3CBB-42BC-B294-C7DC0ADAE00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15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ga: Punktlista -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2547"/>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98DB682C-F3C5-4783-9CDB-7DC4D4AABBA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8840523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ga: Punktlista -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7" name="Platshållare för innehåll 2"/>
          <p:cNvSpPr>
            <a:spLocks noGrp="1"/>
          </p:cNvSpPr>
          <p:nvPr>
            <p:ph idx="10" hasCustomPrompt="1"/>
          </p:nvPr>
        </p:nvSpPr>
        <p:spPr>
          <a:xfrm>
            <a:off x="710294"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7E7E4B87-609C-4E0B-B921-072014C74F0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08144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Logga: Punktlista 2 -animering- Plommon">
    <p:bg>
      <p:bgPr>
        <a:solidFill>
          <a:srgbClr val="604696"/>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01000"/>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09CD187-AF55-47E0-BD40-486DCBCBFA0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1943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ga: Punktlista 2 - Plommon">
    <p:bg>
      <p:bgPr>
        <a:solidFill>
          <a:schemeClr val="accent5"/>
        </a:solidFill>
        <a:effectLst/>
      </p:bgPr>
    </p:bg>
    <p:spTree>
      <p:nvGrpSpPr>
        <p:cNvPr id="1" name=""/>
        <p:cNvGrpSpPr/>
        <p:nvPr/>
      </p:nvGrpSpPr>
      <p:grpSpPr>
        <a:xfrm>
          <a:off x="0" y="0"/>
          <a:ext cx="0" cy="0"/>
          <a:chOff x="0" y="0"/>
          <a:chExt cx="0" cy="0"/>
        </a:xfrm>
      </p:grpSpPr>
      <p:sp>
        <p:nvSpPr>
          <p:cNvPr id="9"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0CC9188A-FCC6-4364-9AF1-CE37404DCDD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30744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ga: Tom färgad platta - Plommon">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49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an logga: StorBild - Vit">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0" y="0"/>
            <a:ext cx="12191999" cy="6858000"/>
          </a:xfrm>
          <a:prstGeom prst="rect">
            <a:avLst/>
          </a:prstGeom>
        </p:spPr>
        <p:txBody>
          <a:bodyPr/>
          <a:lstStyle>
            <a:lvl1pPr marL="0" indent="0">
              <a:buNone/>
              <a:defRPr baseline="0">
                <a:solidFill>
                  <a:schemeClr val="tx1"/>
                </a:solidFill>
              </a:defRPr>
            </a:lvl1pPr>
          </a:lstStyle>
          <a:p>
            <a:r>
              <a:rPr lang="sv-SE"/>
              <a:t>Klicka här för att lägga till en utfallande bild. </a:t>
            </a:r>
            <a:br>
              <a:rPr lang="sv-SE"/>
            </a:br>
            <a:r>
              <a:rPr lang="sv-SE"/>
              <a:t>På den här typen av presentationsbild behöver inte loggan vara med.</a:t>
            </a:r>
          </a:p>
        </p:txBody>
      </p:sp>
    </p:spTree>
    <p:extLst>
      <p:ext uri="{BB962C8B-B14F-4D97-AF65-F5344CB8AC3E}">
        <p14:creationId xmlns:p14="http://schemas.microsoft.com/office/powerpoint/2010/main" val="40800588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an logga: Citat - Skiffer">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589643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an logga: LitenBild - Skiffer">
    <p:bg>
      <p:bgPr>
        <a:solidFill>
          <a:schemeClr val="tx2"/>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650076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an logga: Citat - Aqua">
    <p:bg>
      <p:bgPr>
        <a:solidFill>
          <a:schemeClr val="accent4"/>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2BF9384-A0B8-489C-A841-DF22B7C8F78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4427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an logga: LitenBild - Aqua">
    <p:bg>
      <p:bgPr>
        <a:solidFill>
          <a:schemeClr val="accent4"/>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525826C5-0B52-400D-B2B8-05A3903FB83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664041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tan logga: Citat -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824F9192-A11D-4969-B23D-C709CC137C7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tx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667703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Utan logga: LitenBild - vi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C6BDC232-61F9-4C86-BBAC-D6755C662EF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tx1"/>
                </a:solidFill>
              </a:defRPr>
            </a:lvl1pPr>
          </a:lstStyle>
          <a:p>
            <a:r>
              <a:rPr lang="sv-SE"/>
              <a:t>Klicka här för att lägga till en bild.</a:t>
            </a:r>
          </a:p>
        </p:txBody>
      </p:sp>
    </p:spTree>
    <p:extLst>
      <p:ext uri="{BB962C8B-B14F-4D97-AF65-F5344CB8AC3E}">
        <p14:creationId xmlns:p14="http://schemas.microsoft.com/office/powerpoint/2010/main" val="416947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ga: Punktlista 2 -animering-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21180" y="22683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595CF5C-3672-49C1-965F-A64BFFBA9C2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0670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tan logga: Citat - Hallon">
    <p:bg>
      <p:bgPr>
        <a:solidFill>
          <a:schemeClr val="accent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D84A8B6-23FB-4E35-AFEB-A9920B1D9B82}"/>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37326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tan logga: LitenBild - Hallon">
    <p:bg>
      <p:bgPr>
        <a:solidFill>
          <a:schemeClr val="accent1"/>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B404F7DF-134C-41EB-88B6-BC929E6976C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3124770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tan logga: Citat - Apelsin">
    <p:bg>
      <p:bgPr>
        <a:solidFill>
          <a:srgbClr val="FF8300"/>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09CAD11-925D-4D61-82AB-0026C926B1EC}"/>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614692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tan logga: LitenBild - Apelsin">
    <p:bg>
      <p:bgPr>
        <a:solidFill>
          <a:srgbClr val="FF8300"/>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0D2E04AC-393E-4E0B-B255-C2AF215CD299}"/>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926680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tan logga: Citat - Lime">
    <p:bg>
      <p:bgPr>
        <a:solidFill>
          <a:schemeClr val="accent3"/>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9B3FE6-BD81-4E81-9EE2-B74DAF537DC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004898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tan logga: LitenBild - Lime">
    <p:bg>
      <p:bgPr>
        <a:solidFill>
          <a:schemeClr val="accent3"/>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96F78CB2-4678-408C-8142-137D02C800A6}"/>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072652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Utan logga: Citat - Plommon">
    <p:bg>
      <p:bgPr>
        <a:solidFill>
          <a:schemeClr val="accent5"/>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E34EA58-C6C9-4E4D-9343-605B6CC8177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077359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tan logga: LitenBild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089EF29D-23C4-48B3-8C0F-3E3D059F19D3}"/>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24483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Punktlista 2 -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42951" y="2345873"/>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94D6BD5A-4054-4C4C-ADFD-83AD6DE2E93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24018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9B90883E-D5F6-44EE-80C8-265F0950FAC4}"/>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1237716044"/>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3" r:id="rId3"/>
    <p:sldLayoutId id="2147483864" r:id="rId4"/>
    <p:sldLayoutId id="2147483682" r:id="rId5"/>
    <p:sldLayoutId id="2147483867" r:id="rId6"/>
    <p:sldLayoutId id="2147483783" r:id="rId7"/>
    <p:sldLayoutId id="2147483866" r:id="rId8"/>
    <p:sldLayoutId id="2147483709" r:id="rId9"/>
    <p:sldLayoutId id="2147483868" r:id="rId10"/>
    <p:sldLayoutId id="2147483790" r:id="rId11"/>
    <p:sldLayoutId id="2147483720" r:id="rId12"/>
    <p:sldLayoutId id="2147483674" r:id="rId13"/>
    <p:sldLayoutId id="2147483780" r:id="rId14"/>
    <p:sldLayoutId id="2147483704" r:id="rId15"/>
    <p:sldLayoutId id="2147483869" r:id="rId16"/>
    <p:sldLayoutId id="2147483782" r:id="rId17"/>
    <p:sldLayoutId id="2147483870" r:id="rId18"/>
    <p:sldLayoutId id="2147483788" r:id="rId19"/>
    <p:sldLayoutId id="2147483871" r:id="rId20"/>
    <p:sldLayoutId id="2147483693" r:id="rId21"/>
    <p:sldLayoutId id="2147483719" r:id="rId22"/>
    <p:sldLayoutId id="2147483661" r:id="rId23"/>
    <p:sldLayoutId id="2147483781" r:id="rId24"/>
    <p:sldLayoutId id="2147483791" r:id="rId25"/>
    <p:sldLayoutId id="2147483872" r:id="rId26"/>
    <p:sldLayoutId id="2147483663" r:id="rId27"/>
    <p:sldLayoutId id="2147483873" r:id="rId28"/>
    <p:sldLayoutId id="2147483789" r:id="rId29"/>
    <p:sldLayoutId id="2147483874" r:id="rId30"/>
    <p:sldLayoutId id="2147483685" r:id="rId31"/>
    <p:sldLayoutId id="2147483699" r:id="rId32"/>
    <p:sldLayoutId id="2147483670" r:id="rId33"/>
    <p:sldLayoutId id="2147483776" r:id="rId34"/>
    <p:sldLayoutId id="2147483700" r:id="rId35"/>
    <p:sldLayoutId id="2147483875" r:id="rId36"/>
    <p:sldLayoutId id="2147483684" r:id="rId37"/>
    <p:sldLayoutId id="2147483876" r:id="rId38"/>
    <p:sldLayoutId id="2147483784" r:id="rId39"/>
    <p:sldLayoutId id="2147483877" r:id="rId40"/>
    <p:sldLayoutId id="2147483689" r:id="rId41"/>
    <p:sldLayoutId id="2147483715" r:id="rId42"/>
    <p:sldLayoutId id="2147483671" r:id="rId43"/>
    <p:sldLayoutId id="2147483777" r:id="rId44"/>
    <p:sldLayoutId id="2147483701" r:id="rId45"/>
    <p:sldLayoutId id="2147483878" r:id="rId46"/>
    <p:sldLayoutId id="2147483679" r:id="rId47"/>
    <p:sldLayoutId id="2147483879" r:id="rId48"/>
    <p:sldLayoutId id="2147483785" r:id="rId49"/>
    <p:sldLayoutId id="2147483880" r:id="rId50"/>
    <p:sldLayoutId id="2147483690" r:id="rId51"/>
    <p:sldLayoutId id="2147483716" r:id="rId52"/>
    <p:sldLayoutId id="2147483672" r:id="rId53"/>
    <p:sldLayoutId id="2147483778" r:id="rId54"/>
    <p:sldLayoutId id="2147483702" r:id="rId55"/>
    <p:sldLayoutId id="2147483881" r:id="rId56"/>
    <p:sldLayoutId id="2147483680" r:id="rId57"/>
    <p:sldLayoutId id="2147483882" r:id="rId58"/>
    <p:sldLayoutId id="2147483786" r:id="rId59"/>
    <p:sldLayoutId id="2147483883" r:id="rId60"/>
    <p:sldLayoutId id="2147483691" r:id="rId61"/>
    <p:sldLayoutId id="2147483717" r:id="rId62"/>
    <p:sldLayoutId id="2147483673" r:id="rId63"/>
    <p:sldLayoutId id="2147483779" r:id="rId64"/>
    <p:sldLayoutId id="2147483703" r:id="rId65"/>
    <p:sldLayoutId id="2147483884" r:id="rId66"/>
    <p:sldLayoutId id="2147483681" r:id="rId67"/>
    <p:sldLayoutId id="2147483885" r:id="rId68"/>
    <p:sldLayoutId id="2147483787" r:id="rId69"/>
    <p:sldLayoutId id="2147483886" r:id="rId70"/>
    <p:sldLayoutId id="2147483692" r:id="rId71"/>
    <p:sldLayoutId id="2147483718" r:id="rId7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70" userDrawn="1">
          <p15:clr>
            <a:srgbClr val="F26B43"/>
          </p15:clr>
        </p15:guide>
        <p15:guide id="3" pos="756" userDrawn="1">
          <p15:clr>
            <a:srgbClr val="F26B43"/>
          </p15:clr>
        </p15:guide>
        <p15:guide id="4" pos="1141" userDrawn="1">
          <p15:clr>
            <a:srgbClr val="F26B43"/>
          </p15:clr>
        </p15:guide>
        <p15:guide id="5" pos="1527" userDrawn="1">
          <p15:clr>
            <a:srgbClr val="F26B43"/>
          </p15:clr>
        </p15:guide>
        <p15:guide id="6" pos="1912" userDrawn="1">
          <p15:clr>
            <a:srgbClr val="F26B43"/>
          </p15:clr>
        </p15:guide>
        <p15:guide id="7" pos="2298" userDrawn="1">
          <p15:clr>
            <a:srgbClr val="F26B43"/>
          </p15:clr>
        </p15:guide>
        <p15:guide id="8" pos="2683" userDrawn="1">
          <p15:clr>
            <a:srgbClr val="F26B43"/>
          </p15:clr>
        </p15:guide>
        <p15:guide id="9" pos="3069" userDrawn="1">
          <p15:clr>
            <a:srgbClr val="F26B43"/>
          </p15:clr>
        </p15:guide>
        <p15:guide id="10" pos="3454" userDrawn="1">
          <p15:clr>
            <a:srgbClr val="F26B43"/>
          </p15:clr>
        </p15:guide>
        <p15:guide id="11" pos="3840" userDrawn="1">
          <p15:clr>
            <a:srgbClr val="F26B43"/>
          </p15:clr>
        </p15:guide>
        <p15:guide id="12" pos="4226" userDrawn="1">
          <p15:clr>
            <a:srgbClr val="F26B43"/>
          </p15:clr>
        </p15:guide>
        <p15:guide id="13" pos="4611" userDrawn="1">
          <p15:clr>
            <a:srgbClr val="F26B43"/>
          </p15:clr>
        </p15:guide>
        <p15:guide id="14" pos="4997" userDrawn="1">
          <p15:clr>
            <a:srgbClr val="F26B43"/>
          </p15:clr>
        </p15:guide>
        <p15:guide id="15" pos="5382" userDrawn="1">
          <p15:clr>
            <a:srgbClr val="F26B43"/>
          </p15:clr>
        </p15:guide>
        <p15:guide id="16" pos="5768" userDrawn="1">
          <p15:clr>
            <a:srgbClr val="F26B43"/>
          </p15:clr>
        </p15:guide>
        <p15:guide id="17" pos="6153" userDrawn="1">
          <p15:clr>
            <a:srgbClr val="F26B43"/>
          </p15:clr>
        </p15:guide>
        <p15:guide id="18" pos="6539" userDrawn="1">
          <p15:clr>
            <a:srgbClr val="F26B43"/>
          </p15:clr>
        </p15:guide>
        <p15:guide id="19" pos="6902" userDrawn="1">
          <p15:clr>
            <a:srgbClr val="F26B43"/>
          </p15:clr>
        </p15:guide>
        <p15:guide id="20" pos="7287" userDrawn="1">
          <p15:clr>
            <a:srgbClr val="F26B43"/>
          </p15:clr>
        </p15:guide>
        <p15:guide id="21" orient="horz" pos="1570" userDrawn="1">
          <p15:clr>
            <a:srgbClr val="F26B43"/>
          </p15:clr>
        </p15:guide>
        <p15:guide id="22" orient="horz" pos="2750" userDrawn="1">
          <p15:clr>
            <a:srgbClr val="F26B43"/>
          </p15:clr>
        </p15:guide>
        <p15:guide id="23" orient="horz" pos="3929" userDrawn="1">
          <p15:clr>
            <a:srgbClr val="F26B43"/>
          </p15:clr>
        </p15:guide>
        <p15:guide id="24" orient="horz" pos="981" userDrawn="1">
          <p15:clr>
            <a:srgbClr val="F26B43"/>
          </p15:clr>
        </p15:guide>
        <p15:guide id="25" pos="7469" userDrawn="1">
          <p15:clr>
            <a:srgbClr val="F26B43"/>
          </p15:clr>
        </p15:guide>
        <p15:guide id="26" orient="horz" pos="210" userDrawn="1">
          <p15:clr>
            <a:srgbClr val="F26B43"/>
          </p15:clr>
        </p15:guide>
        <p15:guide id="27" orient="horz" pos="2160" userDrawn="1">
          <p15:clr>
            <a:srgbClr val="F26B43"/>
          </p15:clr>
        </p15:guide>
        <p15:guide id="28" orient="horz" pos="3339" userDrawn="1">
          <p15:clr>
            <a:srgbClr val="F26B43"/>
          </p15:clr>
        </p15:guide>
        <p15:guide id="29"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F55D4AAB-752C-4D84-BB4A-7B26C6C9C560}"/>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2418902132"/>
      </p:ext>
    </p:extLst>
  </p:cSld>
  <p:clrMap bg1="lt1" tx1="dk1" bg2="lt2" tx2="dk2" accent1="accent1" accent2="accent2" accent3="accent3" accent4="accent4" accent5="accent5" accent6="accent6" hlink="hlink" folHlink="folHlink"/>
  <p:sldLayoutIdLst>
    <p:sldLayoutId id="2147483863" r:id="rId1"/>
    <p:sldLayoutId id="2147483835" r:id="rId2"/>
    <p:sldLayoutId id="2147483844" r:id="rId3"/>
    <p:sldLayoutId id="2147483840" r:id="rId4"/>
    <p:sldLayoutId id="2147483849" r:id="rId5"/>
    <p:sldLayoutId id="2147483841" r:id="rId6"/>
    <p:sldLayoutId id="2147483850" r:id="rId7"/>
    <p:sldLayoutId id="2147483836" r:id="rId8"/>
    <p:sldLayoutId id="2147483845" r:id="rId9"/>
    <p:sldLayoutId id="2147483837" r:id="rId10"/>
    <p:sldLayoutId id="2147483846" r:id="rId11"/>
    <p:sldLayoutId id="2147483838" r:id="rId12"/>
    <p:sldLayoutId id="2147483847" r:id="rId13"/>
    <p:sldLayoutId id="2147483839" r:id="rId14"/>
    <p:sldLayoutId id="214748384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70">
          <p15:clr>
            <a:srgbClr val="F26B43"/>
          </p15:clr>
        </p15:guide>
        <p15:guide id="3" pos="756">
          <p15:clr>
            <a:srgbClr val="F26B43"/>
          </p15:clr>
        </p15:guide>
        <p15:guide id="4" pos="1141">
          <p15:clr>
            <a:srgbClr val="F26B43"/>
          </p15:clr>
        </p15:guide>
        <p15:guide id="5" pos="1527">
          <p15:clr>
            <a:srgbClr val="F26B43"/>
          </p15:clr>
        </p15:guide>
        <p15:guide id="6" pos="1912">
          <p15:clr>
            <a:srgbClr val="F26B43"/>
          </p15:clr>
        </p15:guide>
        <p15:guide id="7" pos="2298">
          <p15:clr>
            <a:srgbClr val="F26B43"/>
          </p15:clr>
        </p15:guide>
        <p15:guide id="8" pos="2683">
          <p15:clr>
            <a:srgbClr val="F26B43"/>
          </p15:clr>
        </p15:guide>
        <p15:guide id="9" pos="3069">
          <p15:clr>
            <a:srgbClr val="F26B43"/>
          </p15:clr>
        </p15:guide>
        <p15:guide id="10" pos="3454">
          <p15:clr>
            <a:srgbClr val="F26B43"/>
          </p15:clr>
        </p15:guide>
        <p15:guide id="11" pos="3840">
          <p15:clr>
            <a:srgbClr val="F26B43"/>
          </p15:clr>
        </p15:guide>
        <p15:guide id="12" pos="4226">
          <p15:clr>
            <a:srgbClr val="F26B43"/>
          </p15:clr>
        </p15:guide>
        <p15:guide id="13" pos="4611">
          <p15:clr>
            <a:srgbClr val="F26B43"/>
          </p15:clr>
        </p15:guide>
        <p15:guide id="14" pos="4997">
          <p15:clr>
            <a:srgbClr val="F26B43"/>
          </p15:clr>
        </p15:guide>
        <p15:guide id="15" pos="5382">
          <p15:clr>
            <a:srgbClr val="F26B43"/>
          </p15:clr>
        </p15:guide>
        <p15:guide id="16" pos="5768">
          <p15:clr>
            <a:srgbClr val="F26B43"/>
          </p15:clr>
        </p15:guide>
        <p15:guide id="17" pos="6153">
          <p15:clr>
            <a:srgbClr val="F26B43"/>
          </p15:clr>
        </p15:guide>
        <p15:guide id="18" pos="6539">
          <p15:clr>
            <a:srgbClr val="F26B43"/>
          </p15:clr>
        </p15:guide>
        <p15:guide id="19" pos="6902">
          <p15:clr>
            <a:srgbClr val="F26B43"/>
          </p15:clr>
        </p15:guide>
        <p15:guide id="20" pos="7287">
          <p15:clr>
            <a:srgbClr val="F26B43"/>
          </p15:clr>
        </p15:guide>
        <p15:guide id="21" orient="horz" pos="1570">
          <p15:clr>
            <a:srgbClr val="F26B43"/>
          </p15:clr>
        </p15:guide>
        <p15:guide id="22" orient="horz" pos="2750">
          <p15:clr>
            <a:srgbClr val="F26B43"/>
          </p15:clr>
        </p15:guide>
        <p15:guide id="23" orient="horz" pos="3929">
          <p15:clr>
            <a:srgbClr val="F26B43"/>
          </p15:clr>
        </p15:guide>
        <p15:guide id="24" orient="horz" pos="981">
          <p15:clr>
            <a:srgbClr val="F26B43"/>
          </p15:clr>
        </p15:guide>
        <p15:guide id="25" pos="7469">
          <p15:clr>
            <a:srgbClr val="F26B43"/>
          </p15:clr>
        </p15:guide>
        <p15:guide id="26" orient="horz" pos="210">
          <p15:clr>
            <a:srgbClr val="F26B43"/>
          </p15:clr>
        </p15:guide>
        <p15:guide id="27" orient="horz" pos="2160">
          <p15:clr>
            <a:srgbClr val="F26B43"/>
          </p15:clr>
        </p15:guide>
        <p15:guide id="28" orient="horz" pos="3339">
          <p15:clr>
            <a:srgbClr val="F26B43"/>
          </p15:clr>
        </p15:guide>
        <p15:guide id="29" pos="2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FA2AB61D-1BE2-4072-88DA-BCD2D15AA706}"/>
              </a:ext>
            </a:extLst>
          </p:cNvPr>
          <p:cNvSpPr>
            <a:spLocks noGrp="1"/>
          </p:cNvSpPr>
          <p:nvPr>
            <p:ph type="body" sz="quarter" idx="10"/>
          </p:nvPr>
        </p:nvSpPr>
        <p:spPr/>
        <p:txBody>
          <a:bodyPr/>
          <a:lstStyle/>
          <a:p>
            <a:endParaRPr lang="sv-SE"/>
          </a:p>
        </p:txBody>
      </p:sp>
      <p:pic>
        <p:nvPicPr>
          <p:cNvPr id="15" name="Platshållare för innehåll 14">
            <a:extLst>
              <a:ext uri="{FF2B5EF4-FFF2-40B4-BE49-F238E27FC236}">
                <a16:creationId xmlns:a16="http://schemas.microsoft.com/office/drawing/2014/main" id="{638115BC-43F5-4E21-A2D1-9B05C91D0831}"/>
              </a:ext>
            </a:extLst>
          </p:cNvPr>
          <p:cNvPicPr>
            <a:picLocks noGrp="1" noChangeAspect="1"/>
          </p:cNvPicPr>
          <p:nvPr>
            <p:ph idx="4294967295"/>
          </p:nvPr>
        </p:nvPicPr>
        <p:blipFill>
          <a:blip r:embed="rId2"/>
          <a:stretch>
            <a:fillRect/>
          </a:stretch>
        </p:blipFill>
        <p:spPr>
          <a:xfrm>
            <a:off x="0" y="1033108"/>
            <a:ext cx="12192000" cy="5851525"/>
          </a:xfrm>
          <a:prstGeom prst="rect">
            <a:avLst/>
          </a:prstGeom>
        </p:spPr>
      </p:pic>
      <p:sp>
        <p:nvSpPr>
          <p:cNvPr id="7" name="Rektangel: rundade hörn 6">
            <a:extLst>
              <a:ext uri="{FF2B5EF4-FFF2-40B4-BE49-F238E27FC236}">
                <a16:creationId xmlns:a16="http://schemas.microsoft.com/office/drawing/2014/main" id="{430E7D70-9A0D-480E-A156-4E9F1D02D4F9}"/>
              </a:ext>
            </a:extLst>
          </p:cNvPr>
          <p:cNvSpPr/>
          <p:nvPr/>
        </p:nvSpPr>
        <p:spPr>
          <a:xfrm>
            <a:off x="8398528" y="1473695"/>
            <a:ext cx="2963215" cy="296836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ናብ</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መጀመርታ</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ገጽ</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እንቋዕ</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ብሰላም</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መጻእኩም</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ብሓገዝ</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BankID</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እተዉ</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ኣገዳሲ</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ሓበሬታ</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ክትረኽቡ</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ትኽእሉ</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8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8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a:solidFill>
                  <a:schemeClr val="tx1"/>
                </a:solidFill>
                <a:latin typeface="Segoe UI" panose="020B0502040204020203" pitchFamily="34" charset="0"/>
                <a:cs typeface="Segoe UI" panose="020B0502040204020203" pitchFamily="34" charset="0"/>
              </a:rPr>
              <a:t> </a:t>
            </a:r>
          </a:p>
          <a:p>
            <a:endParaRPr lang="sv-SE" sz="1600" dirty="0">
              <a:solidFill>
                <a:schemeClr val="tx1"/>
              </a:solidFill>
              <a:latin typeface="Segoe UI" panose="020B0502040204020203" pitchFamily="34" charset="0"/>
              <a:cs typeface="Segoe UI" panose="020B0502040204020203" pitchFamily="34" charset="0"/>
            </a:endParaRPr>
          </a:p>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ሚናሲዱር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ንኽትኣትዉን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ገለ</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ክፋል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ሓበሬታ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ክትወስዱን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ገዛእ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ባዕልኹም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ሓላፍነት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ኣሎኩም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chemeClr val="tx1"/>
              </a:solidFill>
              <a:latin typeface="Segoe UI" panose="020B0502040204020203" pitchFamily="34" charset="0"/>
              <a:cs typeface="Segoe UI" panose="020B0502040204020203" pitchFamily="34" charset="0"/>
            </a:endParaRPr>
          </a:p>
        </p:txBody>
      </p:sp>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Tree>
    <p:extLst>
      <p:ext uri="{BB962C8B-B14F-4D97-AF65-F5344CB8AC3E}">
        <p14:creationId xmlns:p14="http://schemas.microsoft.com/office/powerpoint/2010/main" val="426180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9FC72439-8BC4-4510-82A3-542310F64A9A}"/>
              </a:ext>
            </a:extLst>
          </p:cNvPr>
          <p:cNvPicPr>
            <a:picLocks noChangeAspect="1"/>
          </p:cNvPicPr>
          <p:nvPr/>
        </p:nvPicPr>
        <p:blipFill>
          <a:blip r:embed="rId2"/>
          <a:stretch>
            <a:fillRect/>
          </a:stretch>
        </p:blipFill>
        <p:spPr>
          <a:xfrm>
            <a:off x="0" y="1006473"/>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Utgifter</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916661"/>
            <a:ext cx="3866398" cy="1308648"/>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መመሓደሪኹም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ብቐጥታ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ዝካተት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ተወሰኽቲ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ወጻኢታት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በብግዚኡ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ይኣትዉ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ከተቕርቡ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ማለት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ኣፕሎድ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ክትገብሩ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p>
        </p:txBody>
      </p:sp>
      <p:pic>
        <p:nvPicPr>
          <p:cNvPr id="9" name="Bildobjekt 8" descr="En bild som visar text&#10;&#10;Automatiskt genererad beskrivning">
            <a:extLst>
              <a:ext uri="{FF2B5EF4-FFF2-40B4-BE49-F238E27FC236}">
                <a16:creationId xmlns:a16="http://schemas.microsoft.com/office/drawing/2014/main" id="{677383AB-EA9F-40C9-BE8C-D9A6F715BE3E}"/>
              </a:ext>
            </a:extLst>
          </p:cNvPr>
          <p:cNvPicPr>
            <a:picLocks noChangeAspect="1"/>
          </p:cNvPicPr>
          <p:nvPr/>
        </p:nvPicPr>
        <p:blipFill>
          <a:blip r:embed="rId4"/>
          <a:stretch>
            <a:fillRect/>
          </a:stretch>
        </p:blipFill>
        <p:spPr>
          <a:xfrm>
            <a:off x="4858327" y="2784046"/>
            <a:ext cx="7333673" cy="3571697"/>
          </a:xfrm>
          <a:prstGeom prst="rect">
            <a:avLst/>
          </a:prstGeom>
        </p:spPr>
      </p:pic>
    </p:spTree>
    <p:extLst>
      <p:ext uri="{BB962C8B-B14F-4D97-AF65-F5344CB8AC3E}">
        <p14:creationId xmlns:p14="http://schemas.microsoft.com/office/powerpoint/2010/main" val="275811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4B342012-699A-48BE-A2F0-382E09430A75}"/>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Tillgångar</a:t>
            </a:r>
          </a:p>
        </p:txBody>
      </p:sp>
      <p:sp>
        <p:nvSpPr>
          <p:cNvPr id="7" name="Rektangel: rundade hörn 6">
            <a:extLst>
              <a:ext uri="{FF2B5EF4-FFF2-40B4-BE49-F238E27FC236}">
                <a16:creationId xmlns:a16="http://schemas.microsoft.com/office/drawing/2014/main" id="{712FFCE7-1CEF-41B9-92C3-2B1EDB1FDB90}"/>
              </a:ext>
            </a:extLst>
          </p:cNvPr>
          <p:cNvSpPr/>
          <p:nvPr/>
        </p:nvSpPr>
        <p:spPr>
          <a:xfrm>
            <a:off x="7924800" y="4202545"/>
            <a:ext cx="3325089" cy="101599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ስድራ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ንብረት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መዝግቡዎም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ንኣብነት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ማኪና</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ሞቶ</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ምወላ</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ብርኪ</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12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1" descr="En bild som visar text&#10;&#10;Automatiskt genererad beskrivning">
            <a:extLst>
              <a:ext uri="{FF2B5EF4-FFF2-40B4-BE49-F238E27FC236}">
                <a16:creationId xmlns:a16="http://schemas.microsoft.com/office/drawing/2014/main" id="{453CFD7B-2F96-4A52-967E-F3CB1524876B}"/>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Ersättningar och bidrag</a:t>
            </a:r>
          </a:p>
        </p:txBody>
      </p:sp>
      <p:sp>
        <p:nvSpPr>
          <p:cNvPr id="9" name="Rektangel: rundade hörn 8">
            <a:extLst>
              <a:ext uri="{FF2B5EF4-FFF2-40B4-BE49-F238E27FC236}">
                <a16:creationId xmlns:a16="http://schemas.microsoft.com/office/drawing/2014/main" id="{5B409BD7-D9B1-45AE-925A-03C49B5BC6FC}"/>
              </a:ext>
            </a:extLst>
          </p:cNvPr>
          <p:cNvSpPr/>
          <p:nvPr/>
        </p:nvSpPr>
        <p:spPr>
          <a:xfrm>
            <a:off x="7675418" y="4127037"/>
            <a:ext cx="3325089" cy="100647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ንስኻ</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ሓደ</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ኣባላት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ስድራ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ካልእ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መተካእታ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ሓገዝ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ንምርካብ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ዘመልክት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ምልኡዎ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3804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A0229755-FFE5-424A-A4FC-70E4FB6EE8E6}"/>
              </a:ext>
            </a:extLst>
          </p:cNvPr>
          <p:cNvPicPr>
            <a:picLocks noChangeAspect="1"/>
          </p:cNvPicPr>
          <p:nvPr/>
        </p:nvPicPr>
        <p:blipFill>
          <a:blip r:embed="rId2"/>
          <a:stretch>
            <a:fillRect/>
          </a:stretch>
        </p:blipFill>
        <p:spPr>
          <a:xfrm>
            <a:off x="-1" y="1006471"/>
            <a:ext cx="7426035" cy="3564111"/>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3ACED16-CDED-48A7-A8C4-6ABFE546EB94}"/>
              </a:ext>
            </a:extLst>
          </p:cNvPr>
          <p:cNvPicPr>
            <a:picLocks noChangeAspect="1"/>
          </p:cNvPicPr>
          <p:nvPr/>
        </p:nvPicPr>
        <p:blipFill>
          <a:blip r:embed="rId3"/>
          <a:stretch>
            <a:fillRect/>
          </a:stretch>
        </p:blipFill>
        <p:spPr>
          <a:xfrm>
            <a:off x="4858327" y="2783355"/>
            <a:ext cx="7333673" cy="357169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Planering</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650184" y="4367814"/>
            <a:ext cx="3866398" cy="235159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ብዙሓት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ዝተፈላለዩ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ስራሓት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ክውስኹ</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ትኽእሉ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ንኣብነት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ደለይቲ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ስራሕ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ምስትኾኑ</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መደብ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ክፍሊ</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ማሕበራዊ</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ኣገልግሎት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ትሳተፉ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ትህሉዉ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ሕማም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ዕረፍቲ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ትወስዱ</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ማለት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ኣየኖት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ዓይነታት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ስራሕ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ዝፈተሽኩም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ሓኪም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ምስክር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ወረቐት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ዝሓዘ</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ሊስታ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ዳውንሎድ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ክትገብሩዎ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ትኽእሉ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chemeClr val="tx1"/>
              </a:solidFill>
              <a:latin typeface="Segoe UI" panose="020B0502040204020203" pitchFamily="34" charset="0"/>
              <a:cs typeface="Segoe UI" panose="020B0502040204020203" pitchFamily="34" charset="0"/>
            </a:endParaRPr>
          </a:p>
        </p:txBody>
      </p:sp>
      <p:sp>
        <p:nvSpPr>
          <p:cNvPr id="13" name="Rektangel: rundade hörn 12">
            <a:extLst>
              <a:ext uri="{FF2B5EF4-FFF2-40B4-BE49-F238E27FC236}">
                <a16:creationId xmlns:a16="http://schemas.microsoft.com/office/drawing/2014/main" id="{43D82C59-C0A2-44A8-8392-17B815682D4D}"/>
              </a:ext>
            </a:extLst>
          </p:cNvPr>
          <p:cNvSpPr/>
          <p:nvPr/>
        </p:nvSpPr>
        <p:spPr>
          <a:xfrm>
            <a:off x="7721600" y="1274325"/>
            <a:ext cx="3640143" cy="107171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ናትካ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ምሳኻ</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ዝመልክት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ህሉው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ስራሕ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ይመላእ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ካብ’ዞም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ሊስታ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ዘሎዉ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ኣማራጺታት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ምረጹ</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chemeClr val="tx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77010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CB30D88C-6EB8-43B1-98C7-0C330D70D6B7}"/>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Övrigt</a:t>
            </a:r>
          </a:p>
        </p:txBody>
      </p:sp>
      <p:sp>
        <p:nvSpPr>
          <p:cNvPr id="7" name="Rektangel: rundade hörn 6">
            <a:extLst>
              <a:ext uri="{FF2B5EF4-FFF2-40B4-BE49-F238E27FC236}">
                <a16:creationId xmlns:a16="http://schemas.microsoft.com/office/drawing/2014/main" id="{05B3682E-59B7-4F70-83F5-DB22C43E65E0}"/>
              </a:ext>
            </a:extLst>
          </p:cNvPr>
          <p:cNvSpPr/>
          <p:nvPr/>
        </p:nvSpPr>
        <p:spPr>
          <a:xfrm>
            <a:off x="7416800" y="3448483"/>
            <a:ext cx="3325089" cy="114127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ሃንድለጋረኹም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ክትነግሩዎ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ትደልዩዎ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ነገር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ዝህሉ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ዝኾነ</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ሕቶ</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ዝህሉወኩም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መዝግቡዎ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p>
        </p:txBody>
      </p:sp>
    </p:spTree>
    <p:extLst>
      <p:ext uri="{BB962C8B-B14F-4D97-AF65-F5344CB8AC3E}">
        <p14:creationId xmlns:p14="http://schemas.microsoft.com/office/powerpoint/2010/main" val="179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DC591A83-038F-4391-8822-E910923D06BF}"/>
              </a:ext>
            </a:extLst>
          </p:cNvPr>
          <p:cNvPicPr>
            <a:picLocks noChangeAspect="1"/>
          </p:cNvPicPr>
          <p:nvPr/>
        </p:nvPicPr>
        <p:blipFill>
          <a:blip r:embed="rId2"/>
          <a:stretch>
            <a:fillRect/>
          </a:stretch>
        </p:blipFill>
        <p:spPr>
          <a:xfrm>
            <a:off x="0" y="1006475"/>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Sammanställning och samtycke</a:t>
            </a:r>
          </a:p>
        </p:txBody>
      </p:sp>
      <p:sp>
        <p:nvSpPr>
          <p:cNvPr id="9" name="Rektangel: rundade hörn 8">
            <a:extLst>
              <a:ext uri="{FF2B5EF4-FFF2-40B4-BE49-F238E27FC236}">
                <a16:creationId xmlns:a16="http://schemas.microsoft.com/office/drawing/2014/main" id="{274BB928-7173-4125-899E-9420D4E48ED7}"/>
              </a:ext>
            </a:extLst>
          </p:cNvPr>
          <p:cNvSpPr/>
          <p:nvPr/>
        </p:nvSpPr>
        <p:spPr>
          <a:xfrm>
            <a:off x="2924342" y="4421080"/>
            <a:ext cx="8731949" cy="235258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ብድሕሪ</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ብዛዕባ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ዝምልከት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ዝመላእኩሞ</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ዘበለን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ዘቕረብኩሞ</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ሰነዳትን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ኩሉ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ክትርእዩዎ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ኩሎም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ዝመላእክሞም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ሰነዳትን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ትኽክል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ምህላዎም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ኣረጋግጹ</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ትኽክል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ዘይኮነ</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ሰነድ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ዝርከብ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ንድሕሪት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ብምምላስ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ከተስተኻኽሉዎ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ትኽእሉ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ሓበሬታ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ብምንታይ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ክበጽሓኩም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ትደልዩ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ማለት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ብኢመይል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ብኤስኤምኤስ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ክትመርጹ</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chemeClr val="tx1"/>
                </a:solidFill>
                <a:latin typeface="Segoe UI" panose="020B0502040204020203" pitchFamily="34" charset="0"/>
                <a:cs typeface="Segoe UI" panose="020B0502040204020203" pitchFamily="34" charset="0"/>
              </a:rPr>
              <a:t> </a:t>
            </a:r>
          </a:p>
          <a:p>
            <a:endParaRPr lang="sv-SE" sz="1600" dirty="0">
              <a:solidFill>
                <a:schemeClr val="tx1"/>
              </a:solidFill>
              <a:latin typeface="Segoe UI" panose="020B0502040204020203" pitchFamily="34" charset="0"/>
              <a:cs typeface="Segoe UI" panose="020B0502040204020203" pitchFamily="34" charset="0"/>
            </a:endParaRPr>
          </a:p>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ነተን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ሳጹናት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ምልክት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እናገበርኩም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ኣቕሪብኩሞም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ዘለኹም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ሰነዳት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ትኽክል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ምዃኖም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ኣረጋግጹ</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ብዛዕባ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ሕገ</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ውሕስነት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ዳታ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(GDPR)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ከምኡ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ብዛዕባ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ብመገዲ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ሽወደናዊ</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ደሞዝን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ክፍሊትን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ባንኪ</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(SUS)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ዝካየድ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ሕገ</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ክፍሊት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ሓገዝ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ዝምልከት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ሓበሬታ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ቀጠልያ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መልጎም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ብምጥዋቕ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ቅቡል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ማለት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ጉድሸንድ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ግበሩዎ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85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94A59B8-7010-43BE-9275-7A5309E77712}"/>
              </a:ext>
            </a:extLst>
          </p:cNvPr>
          <p:cNvPicPr>
            <a:picLocks noChangeAspect="1"/>
          </p:cNvPicPr>
          <p:nvPr/>
        </p:nvPicPr>
        <p:blipFill>
          <a:blip r:embed="rId2"/>
          <a:stretch>
            <a:fillRect/>
          </a:stretch>
        </p:blipFill>
        <p:spPr>
          <a:xfrm>
            <a:off x="-1" y="1006471"/>
            <a:ext cx="7426035" cy="3564110"/>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Signera ansökan</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690371"/>
            <a:ext cx="3866398" cy="179355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ዝዀነ</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ጌጋ</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ዝህሉ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ቀያሕ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መልጐም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ብምጥዋቕ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ቀንዲ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ኣመልካቲ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ክመልሶ</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ይኽእል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ሰነዳትን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ልክዕ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ዝህሉ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ኣመልካቲ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ቀጠልያ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መልጎም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ይጥውቓ</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rgbClr val="242424"/>
              </a:solidFill>
              <a:latin typeface="Segoe UI" panose="020B0502040204020203" pitchFamily="34" charset="0"/>
            </a:endParaRPr>
          </a:p>
        </p:txBody>
      </p:sp>
      <p:pic>
        <p:nvPicPr>
          <p:cNvPr id="9" name="Bildobjekt 8">
            <a:extLst>
              <a:ext uri="{FF2B5EF4-FFF2-40B4-BE49-F238E27FC236}">
                <a16:creationId xmlns:a16="http://schemas.microsoft.com/office/drawing/2014/main" id="{91BC5CC6-63D4-474C-BB00-20465A063725}"/>
              </a:ext>
            </a:extLst>
          </p:cNvPr>
          <p:cNvPicPr>
            <a:picLocks noChangeAspect="1"/>
          </p:cNvPicPr>
          <p:nvPr/>
        </p:nvPicPr>
        <p:blipFill>
          <a:blip r:embed="rId4"/>
          <a:stretch>
            <a:fillRect/>
          </a:stretch>
        </p:blipFill>
        <p:spPr>
          <a:xfrm>
            <a:off x="4858327" y="2782664"/>
            <a:ext cx="7333672" cy="3571696"/>
          </a:xfrm>
          <a:prstGeom prst="rect">
            <a:avLst/>
          </a:prstGeom>
        </p:spPr>
      </p:pic>
      <p:sp>
        <p:nvSpPr>
          <p:cNvPr id="13" name="Rektangel: rundade hörn 12">
            <a:extLst>
              <a:ext uri="{FF2B5EF4-FFF2-40B4-BE49-F238E27FC236}">
                <a16:creationId xmlns:a16="http://schemas.microsoft.com/office/drawing/2014/main" id="{337A0BDF-92DA-480F-82BD-29ACC0329632}"/>
              </a:ext>
            </a:extLst>
          </p:cNvPr>
          <p:cNvSpPr/>
          <p:nvPr/>
        </p:nvSpPr>
        <p:spPr>
          <a:xfrm>
            <a:off x="7675419" y="1024733"/>
            <a:ext cx="3686324" cy="136748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ካልእ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ምሳኻትኩም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ሓቢሩ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ዘመልከተ</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ዝህሉ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ሚና</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ሲዱር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a:solidFill>
                  <a:srgbClr val="333333"/>
                </a:solidFill>
                <a:effectLst/>
                <a:latin typeface="Nunito Sans" pitchFamily="2" charset="0"/>
                <a:ea typeface="Times New Roman" panose="02020603050405020304" pitchFamily="18" charset="0"/>
                <a:cs typeface="Times New Roman" panose="02020603050405020304" pitchFamily="18" charset="0"/>
              </a:rPr>
              <a:t>Mina sidor</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ብምእታው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ዘለዉ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መወከሲታቱ</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ትኽክልነቶም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ከረጋግጾም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ይኽእል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rgbClr val="000000"/>
                </a:solidFill>
                <a:latin typeface="Segoe UI" panose="020B0502040204020203" pitchFamily="34" charset="0"/>
              </a:rPr>
              <a:t> </a:t>
            </a:r>
            <a:endParaRPr lang="sv-SE" sz="1600" dirty="0">
              <a:solidFill>
                <a:srgbClr val="242424"/>
              </a:solidFill>
              <a:latin typeface="Segoe UI" panose="020B0502040204020203" pitchFamily="34" charset="0"/>
            </a:endParaRPr>
          </a:p>
        </p:txBody>
      </p:sp>
      <p:sp>
        <p:nvSpPr>
          <p:cNvPr id="14" name="Ellips 13">
            <a:extLst>
              <a:ext uri="{FF2B5EF4-FFF2-40B4-BE49-F238E27FC236}">
                <a16:creationId xmlns:a16="http://schemas.microsoft.com/office/drawing/2014/main" id="{5874CCA9-A80C-454E-A649-B08B089BC545}"/>
              </a:ext>
            </a:extLst>
          </p:cNvPr>
          <p:cNvSpPr/>
          <p:nvPr/>
        </p:nvSpPr>
        <p:spPr>
          <a:xfrm>
            <a:off x="4987634" y="5217237"/>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EDFDC8E7-5E09-491B-8970-D7A7C6CF8BC9}"/>
              </a:ext>
            </a:extLst>
          </p:cNvPr>
          <p:cNvSpPr/>
          <p:nvPr/>
        </p:nvSpPr>
        <p:spPr>
          <a:xfrm>
            <a:off x="3906204" y="3545172"/>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202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7622292-88B6-4ED7-AB08-7EC7FBEF8F32}"/>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Ansökan slutförd</a:t>
            </a:r>
          </a:p>
        </p:txBody>
      </p:sp>
      <p:sp>
        <p:nvSpPr>
          <p:cNvPr id="7" name="Rektangel: rundade hörn 6">
            <a:extLst>
              <a:ext uri="{FF2B5EF4-FFF2-40B4-BE49-F238E27FC236}">
                <a16:creationId xmlns:a16="http://schemas.microsoft.com/office/drawing/2014/main" id="{02FCF00D-356C-4FCA-AF29-0F7A284A837F}"/>
              </a:ext>
            </a:extLst>
          </p:cNvPr>
          <p:cNvSpPr/>
          <p:nvPr/>
        </p:nvSpPr>
        <p:spPr>
          <a:xfrm>
            <a:off x="7791906" y="2158998"/>
            <a:ext cx="3943927" cy="3176481"/>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መጀመርታ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ገጽ</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ብምምላስ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ተሰዲዱን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ኣይተሰደደን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ከተረጋግጹ</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ትኽእሉ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ገጽ</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’ዚ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መስርሕ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መዓስ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ዝጀመረ</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ክትርእዩዎ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ትኽእሉ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rgbClr val="000000"/>
                </a:solidFill>
                <a:latin typeface="Segoe UI" panose="020B0502040204020203" pitchFamily="34" charset="0"/>
              </a:rPr>
              <a:t> </a:t>
            </a:r>
          </a:p>
          <a:p>
            <a:endParaRPr lang="sv-SE" sz="1600" dirty="0">
              <a:solidFill>
                <a:srgbClr val="000000"/>
              </a:solidFill>
              <a:latin typeface="Segoe UI" panose="020B0502040204020203" pitchFamily="34" charset="0"/>
            </a:endParaRPr>
          </a:p>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ከተማልኡዎ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ዘለኩም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ነገር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ዘድሊ</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መልእኽቲ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ብመገዲ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ኢመይል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ብመገዲ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ኤስኤምኤስ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ክመጽኣኩም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ሽዑኡ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ሚና</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ሲዱር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a:solidFill>
                  <a:srgbClr val="333333"/>
                </a:solidFill>
                <a:effectLst/>
                <a:latin typeface="Nunito Sans" pitchFamily="2" charset="0"/>
                <a:ea typeface="Times New Roman" panose="02020603050405020304" pitchFamily="18" charset="0"/>
                <a:cs typeface="Times New Roman" panose="02020603050405020304" pitchFamily="18" charset="0"/>
              </a:rPr>
              <a:t>Mina sidor</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ብምእታው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ዝተሓተተ</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ሰነድ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ተእትዉዎ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rgbClr val="000000"/>
                </a:solidFill>
                <a:latin typeface="Segoe UI" panose="020B0502040204020203" pitchFamily="34" charset="0"/>
              </a:rPr>
              <a:t> </a:t>
            </a:r>
            <a:endParaRPr lang="sv-SE" sz="1600" dirty="0">
              <a:latin typeface="Segoe UI" panose="020B0502040204020203" pitchFamily="34" charset="0"/>
            </a:endParaRPr>
          </a:p>
        </p:txBody>
      </p:sp>
    </p:spTree>
    <p:extLst>
      <p:ext uri="{BB962C8B-B14F-4D97-AF65-F5344CB8AC3E}">
        <p14:creationId xmlns:p14="http://schemas.microsoft.com/office/powerpoint/2010/main" val="97445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F6FDEFC1-0C05-4499-B557-885BED203D54}"/>
              </a:ext>
            </a:extLst>
          </p:cNvPr>
          <p:cNvPicPr>
            <a:picLocks noChangeAspect="1"/>
          </p:cNvPicPr>
          <p:nvPr/>
        </p:nvPicPr>
        <p:blipFill>
          <a:blip r:embed="rId2"/>
          <a:stretch>
            <a:fillRect/>
          </a:stretch>
        </p:blipFill>
        <p:spPr>
          <a:xfrm>
            <a:off x="-82077" y="1006474"/>
            <a:ext cx="12192000" cy="5851526"/>
          </a:xfrm>
          <a:prstGeom prst="rect">
            <a:avLst/>
          </a:prstGeom>
          <a:noFill/>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
        <p:nvSpPr>
          <p:cNvPr id="12" name="Ellips 11">
            <a:extLst>
              <a:ext uri="{FF2B5EF4-FFF2-40B4-BE49-F238E27FC236}">
                <a16:creationId xmlns:a16="http://schemas.microsoft.com/office/drawing/2014/main" id="{05C3FA81-1CF6-4106-A2A4-32E720198FA6}"/>
              </a:ext>
            </a:extLst>
          </p:cNvPr>
          <p:cNvSpPr/>
          <p:nvPr/>
        </p:nvSpPr>
        <p:spPr>
          <a:xfrm>
            <a:off x="350204" y="3633260"/>
            <a:ext cx="1081432" cy="7204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1EA3EADC-E1FC-4B1F-A6F5-BEB1D56BCE12}"/>
              </a:ext>
            </a:extLst>
          </p:cNvPr>
          <p:cNvSpPr/>
          <p:nvPr/>
        </p:nvSpPr>
        <p:spPr>
          <a:xfrm>
            <a:off x="7670308" y="2050740"/>
            <a:ext cx="4065526" cy="363984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ትስዕብ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ወርሒ</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ቅድሚ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ምጅማራ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ቅድሚ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15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መዓልታት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ዝኽፈት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ኮይኑ</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መወዳእታ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መዓልቲ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ወርሒ</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ይዕጾ</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ንምጅማር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a:solidFill>
                  <a:srgbClr val="333333"/>
                </a:solidFill>
                <a:effectLst/>
                <a:latin typeface="Nunito Sans" pitchFamily="2" charset="0"/>
                <a:ea typeface="Times New Roman" panose="02020603050405020304" pitchFamily="18" charset="0"/>
                <a:cs typeface="Times New Roman" panose="02020603050405020304" pitchFamily="18" charset="0"/>
              </a:rPr>
              <a:t>Sök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ፈትሽ</a:t>
            </a:r>
            <a:r>
              <a:rPr lang="sv-SE" sz="1600" dirty="0">
                <a:solidFill>
                  <a:srgbClr val="333333"/>
                </a:solidFill>
                <a:effectLst/>
                <a:latin typeface="Nunito Sans"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ትብል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ዘላ</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መልጎም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ጠውቑ</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p>
          <a:p>
            <a:endParaRPr lang="sv-SE" sz="1600" dirty="0">
              <a:solidFill>
                <a:srgbClr val="242424"/>
              </a:solidFill>
              <a:latin typeface="Segoe UI" panose="020B0502040204020203" pitchFamily="34" charset="0"/>
              <a:cs typeface="Segoe UI" panose="020B0502040204020203" pitchFamily="34" charset="0"/>
            </a:endParaRPr>
          </a:p>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መጀመርታ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ክስተት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ኣጋጣሚ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a:solidFill>
                  <a:srgbClr val="333333"/>
                </a:solidFill>
                <a:effectLst/>
                <a:latin typeface="Nunito Sans" pitchFamily="2" charset="0"/>
                <a:ea typeface="Times New Roman" panose="02020603050405020304" pitchFamily="18" charset="0"/>
                <a:cs typeface="Times New Roman" panose="02020603050405020304" pitchFamily="18" charset="0"/>
              </a:rPr>
              <a:t>Senaste händelse</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ብዛዕባ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መደባትኩም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ብዛዕባ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ዝስዕብ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ክትገብሩዎ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ዝግብኣኩምን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ቅደም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ተኸተል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ግዜን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ከተንብቡ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ኢኹም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ክፍለ</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ግዜ</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’ዚ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ብዛዕባ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ዝተገብረ</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መርመራ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ገለ</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ክፋሉ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ብምሉኡ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መንጸግቲ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ብዝምልከት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ክጥቃዕ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rgbClr val="24242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18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descr="En bild som visar text, bord&#10;&#10;Automatiskt genererad beskrivning">
            <a:extLst>
              <a:ext uri="{FF2B5EF4-FFF2-40B4-BE49-F238E27FC236}">
                <a16:creationId xmlns:a16="http://schemas.microsoft.com/office/drawing/2014/main" id="{9DF59AF6-FAF4-4CA1-AB60-70609AE57163}"/>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E-ansökan</a:t>
            </a:r>
          </a:p>
        </p:txBody>
      </p:sp>
      <p:sp>
        <p:nvSpPr>
          <p:cNvPr id="8" name="Rektangel: rundade hörn 7">
            <a:extLst>
              <a:ext uri="{FF2B5EF4-FFF2-40B4-BE49-F238E27FC236}">
                <a16:creationId xmlns:a16="http://schemas.microsoft.com/office/drawing/2014/main" id="{D30B146E-D402-4E79-B45F-7A8558E63C69}"/>
              </a:ext>
            </a:extLst>
          </p:cNvPr>
          <p:cNvSpPr/>
          <p:nvPr/>
        </p:nvSpPr>
        <p:spPr>
          <a:xfrm>
            <a:off x="6936509" y="3187084"/>
            <a:ext cx="3325089" cy="255363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መጀመርታ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ኩላቶም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ክምልኡ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ኣለዎም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ዝስዕብ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ክፋል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ክዕቀቡ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እዮም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በዛ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ምልክት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እዚኣ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a:solidFill>
                  <a:srgbClr val="333333"/>
                </a:solidFill>
                <a:effectLst/>
                <a:latin typeface="Nunito Sans" pitchFamily="2" charset="0"/>
                <a:ea typeface="Times New Roman" panose="02020603050405020304" pitchFamily="18" charset="0"/>
                <a:cs typeface="Times New Roman" panose="02020603050405020304" pitchFamily="18" charset="0"/>
              </a:rPr>
              <a:t> </a:t>
            </a:r>
            <a:r>
              <a:rPr lang="sv-SE" sz="1600" dirty="0">
                <a:solidFill>
                  <a:srgbClr val="FF0000"/>
                </a:solidFill>
                <a:effectLst/>
                <a:latin typeface="Nunito Sans" pitchFamily="2" charset="0"/>
                <a:ea typeface="Times New Roman" panose="02020603050405020304" pitchFamily="18" charset="0"/>
                <a:cs typeface="Times New Roman" panose="02020603050405020304" pitchFamily="18" charset="0"/>
              </a:rPr>
              <a:t>*</a:t>
            </a:r>
          </a:p>
          <a:p>
            <a:endPar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endParaRPr>
          </a:p>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ዝተመልከቱ</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ዘበሉ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ኩሎም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ክምልኡ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ኣለዎም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rgbClr val="242424"/>
              </a:solidFill>
              <a:latin typeface="Segoe UI" panose="020B0502040204020203" pitchFamily="34" charset="0"/>
            </a:endParaRPr>
          </a:p>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ምምላእ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ንምጅማር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ቀጠልያ</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መልጎም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ጠውቑዋ</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rgbClr val="242424"/>
              </a:solidFill>
              <a:latin typeface="Segoe UI" panose="020B0502040204020203" pitchFamily="34" charset="0"/>
            </a:endParaRPr>
          </a:p>
        </p:txBody>
      </p:sp>
      <p:sp>
        <p:nvSpPr>
          <p:cNvPr id="9" name="Ellips 8">
            <a:extLst>
              <a:ext uri="{FF2B5EF4-FFF2-40B4-BE49-F238E27FC236}">
                <a16:creationId xmlns:a16="http://schemas.microsoft.com/office/drawing/2014/main" id="{E5445869-3598-48F6-848C-069E85144000}"/>
              </a:ext>
            </a:extLst>
          </p:cNvPr>
          <p:cNvSpPr/>
          <p:nvPr/>
        </p:nvSpPr>
        <p:spPr>
          <a:xfrm>
            <a:off x="10605377" y="3867582"/>
            <a:ext cx="1163782" cy="87745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06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6" descr="En bild som visar text&#10;&#10;Automatiskt genererad beskrivning">
            <a:extLst>
              <a:ext uri="{FF2B5EF4-FFF2-40B4-BE49-F238E27FC236}">
                <a16:creationId xmlns:a16="http://schemas.microsoft.com/office/drawing/2014/main" id="{45037982-F1F3-4482-BAFC-4BB9E3770927}"/>
              </a:ext>
            </a:extLst>
          </p:cNvPr>
          <p:cNvPicPr>
            <a:picLocks noChangeAspect="1"/>
          </p:cNvPicPr>
          <p:nvPr/>
        </p:nvPicPr>
        <p:blipFill>
          <a:blip r:embed="rId2"/>
          <a:stretch>
            <a:fillRect/>
          </a:stretch>
        </p:blipFill>
        <p:spPr>
          <a:xfrm>
            <a:off x="0" y="890010"/>
            <a:ext cx="1219486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a:t>
            </a:r>
          </a:p>
        </p:txBody>
      </p:sp>
      <p:sp>
        <p:nvSpPr>
          <p:cNvPr id="12" name="Rektangel: rundade hörn 11">
            <a:extLst>
              <a:ext uri="{FF2B5EF4-FFF2-40B4-BE49-F238E27FC236}">
                <a16:creationId xmlns:a16="http://schemas.microsoft.com/office/drawing/2014/main" id="{381BB160-CC0C-47A1-8D9E-541786862D79}"/>
              </a:ext>
            </a:extLst>
          </p:cNvPr>
          <p:cNvSpPr/>
          <p:nvPr/>
        </p:nvSpPr>
        <p:spPr>
          <a:xfrm>
            <a:off x="7473970" y="3161146"/>
            <a:ext cx="3325089" cy="130925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ምልኡዎም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ዝቕየሩ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ከተሕድሱዎ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ማለት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ኣፕደይት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ክትገብሩዎ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ኣለኩም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chemeClr val="tx1"/>
              </a:solidFill>
              <a:latin typeface="Segoe UI" panose="020B0502040204020203" pitchFamily="34" charset="0"/>
            </a:endParaRPr>
          </a:p>
        </p:txBody>
      </p:sp>
    </p:spTree>
    <p:extLst>
      <p:ext uri="{BB962C8B-B14F-4D97-AF65-F5344CB8AC3E}">
        <p14:creationId xmlns:p14="http://schemas.microsoft.com/office/powerpoint/2010/main" val="35521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12" descr="En bild som visar text&#10;&#10;Automatiskt genererad beskrivning">
            <a:extLst>
              <a:ext uri="{FF2B5EF4-FFF2-40B4-BE49-F238E27FC236}">
                <a16:creationId xmlns:a16="http://schemas.microsoft.com/office/drawing/2014/main" id="{182C844D-524F-4556-A018-D1A118562D99}"/>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 för medsökande</a:t>
            </a:r>
          </a:p>
        </p:txBody>
      </p:sp>
      <p:sp>
        <p:nvSpPr>
          <p:cNvPr id="7" name="Rektangel: rundade hörn 6">
            <a:extLst>
              <a:ext uri="{FF2B5EF4-FFF2-40B4-BE49-F238E27FC236}">
                <a16:creationId xmlns:a16="http://schemas.microsoft.com/office/drawing/2014/main" id="{5F5A0534-2CE7-45E0-A6FB-8A110924D0AA}"/>
              </a:ext>
            </a:extLst>
          </p:cNvPr>
          <p:cNvSpPr/>
          <p:nvPr/>
        </p:nvSpPr>
        <p:spPr>
          <a:xfrm>
            <a:off x="7547860" y="4033982"/>
            <a:ext cx="2806103" cy="80587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ምሳኹም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ሓቢሩ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ዝመልእ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ሰብ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ምልኡዎ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solidFill>
                <a:schemeClr val="tx1"/>
              </a:solidFill>
              <a:latin typeface="Segoe UI" panose="020B0502040204020203" pitchFamily="34" charset="0"/>
            </a:endParaRPr>
          </a:p>
        </p:txBody>
      </p:sp>
    </p:spTree>
    <p:extLst>
      <p:ext uri="{BB962C8B-B14F-4D97-AF65-F5344CB8AC3E}">
        <p14:creationId xmlns:p14="http://schemas.microsoft.com/office/powerpoint/2010/main" val="56975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descr="En bild som visar text&#10;&#10;Automatiskt genererad beskrivning">
            <a:extLst>
              <a:ext uri="{FF2B5EF4-FFF2-40B4-BE49-F238E27FC236}">
                <a16:creationId xmlns:a16="http://schemas.microsoft.com/office/drawing/2014/main" id="{08B2C706-FAD9-408C-83A8-551C20FF607D}"/>
              </a:ext>
            </a:extLst>
          </p:cNvPr>
          <p:cNvPicPr>
            <a:picLocks noChangeAspect="1"/>
          </p:cNvPicPr>
          <p:nvPr/>
        </p:nvPicPr>
        <p:blipFill>
          <a:blip r:embed="rId2"/>
          <a:stretch>
            <a:fillRect/>
          </a:stretch>
        </p:blipFill>
        <p:spPr>
          <a:xfrm>
            <a:off x="0" y="1006474"/>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Barn i hushållet</a:t>
            </a:r>
          </a:p>
        </p:txBody>
      </p:sp>
      <p:sp>
        <p:nvSpPr>
          <p:cNvPr id="9" name="Rektangel: rundade hörn 8">
            <a:extLst>
              <a:ext uri="{FF2B5EF4-FFF2-40B4-BE49-F238E27FC236}">
                <a16:creationId xmlns:a16="http://schemas.microsoft.com/office/drawing/2014/main" id="{CD1125BF-9E63-4456-BB9F-1F621DF8E8A4}"/>
              </a:ext>
            </a:extLst>
          </p:cNvPr>
          <p:cNvSpPr/>
          <p:nvPr/>
        </p:nvSpPr>
        <p:spPr>
          <a:xfrm>
            <a:off x="7233824" y="3438237"/>
            <a:ext cx="3325089" cy="125614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ቈልዑ</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ርክብ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ዝህሉዎም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በብእብረ</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ዝነብሩ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ዝዀኑ</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ብዛዕባ</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ቈልዑ</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ካልእ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ሓበሬታ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ዝህሉ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ጥራይ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ምልኡዎ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p>
        </p:txBody>
      </p:sp>
    </p:spTree>
    <p:extLst>
      <p:ext uri="{BB962C8B-B14F-4D97-AF65-F5344CB8AC3E}">
        <p14:creationId xmlns:p14="http://schemas.microsoft.com/office/powerpoint/2010/main" val="158339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718E1D3A-2A24-42AB-9AB0-19776662A35D}"/>
              </a:ext>
            </a:extLst>
          </p:cNvPr>
          <p:cNvPicPr>
            <a:picLocks noChangeAspect="1"/>
          </p:cNvPicPr>
          <p:nvPr/>
        </p:nvPicPr>
        <p:blipFill>
          <a:blip r:embed="rId2"/>
          <a:stretch>
            <a:fillRect/>
          </a:stretch>
        </p:blipFill>
        <p:spPr>
          <a:xfrm>
            <a:off x="0" y="1006474"/>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Boendesituation</a:t>
            </a:r>
          </a:p>
        </p:txBody>
      </p:sp>
      <p:pic>
        <p:nvPicPr>
          <p:cNvPr id="7" name="Bildobjekt 6" descr="En bild som visar text&#10;&#10;Automatiskt genererad beskrivning">
            <a:extLst>
              <a:ext uri="{FF2B5EF4-FFF2-40B4-BE49-F238E27FC236}">
                <a16:creationId xmlns:a16="http://schemas.microsoft.com/office/drawing/2014/main" id="{886D4FCB-8AA7-4333-AD8B-BA3057CA2B2A}"/>
              </a:ext>
            </a:extLst>
          </p:cNvPr>
          <p:cNvPicPr>
            <a:picLocks noChangeAspect="1"/>
          </p:cNvPicPr>
          <p:nvPr/>
        </p:nvPicPr>
        <p:blipFill>
          <a:blip r:embed="rId4"/>
          <a:stretch>
            <a:fillRect/>
          </a:stretch>
        </p:blipFill>
        <p:spPr>
          <a:xfrm>
            <a:off x="4858327" y="2784737"/>
            <a:ext cx="7333673" cy="3571697"/>
          </a:xfrm>
          <a:prstGeom prst="rect">
            <a:avLst/>
          </a:prstGeom>
        </p:spPr>
      </p:pic>
      <p:sp>
        <p:nvSpPr>
          <p:cNvPr id="10" name="Rektangel: rundade hörn 9">
            <a:extLst>
              <a:ext uri="{FF2B5EF4-FFF2-40B4-BE49-F238E27FC236}">
                <a16:creationId xmlns:a16="http://schemas.microsoft.com/office/drawing/2014/main" id="{B852B8BB-27AD-446E-BD6E-76521136E557}"/>
              </a:ext>
            </a:extLst>
          </p:cNvPr>
          <p:cNvSpPr/>
          <p:nvPr/>
        </p:nvSpPr>
        <p:spPr>
          <a:xfrm>
            <a:off x="539347" y="4759643"/>
            <a:ext cx="3986471" cy="163483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ከመይ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ከም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ትነብሩ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ምልኡዎ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ገለኦም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መወከሲታትኩም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ዝቕየሩ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ቦታ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ምስትግዕዙ</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ግድን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ክቕየር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ኣለዎ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ንመጀመርታ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ግዜ</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ተመልክቱ</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ትህሉዉ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ውዕል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ክራይ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ክቐርብ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ማለት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ኣፕሎድ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ክኸውን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ኣለዎ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rgbClr val="000000"/>
                </a:solidFill>
                <a:latin typeface="Segoe UI" panose="020B0502040204020203" pitchFamily="34" charset="0"/>
              </a:rPr>
              <a:t>  </a:t>
            </a:r>
          </a:p>
        </p:txBody>
      </p:sp>
    </p:spTree>
    <p:extLst>
      <p:ext uri="{BB962C8B-B14F-4D97-AF65-F5344CB8AC3E}">
        <p14:creationId xmlns:p14="http://schemas.microsoft.com/office/powerpoint/2010/main" val="130271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59AA9FB0-9005-40BE-AC47-4C0900939602}"/>
              </a:ext>
            </a:extLst>
          </p:cNvPr>
          <p:cNvPicPr>
            <a:picLocks noChangeAspect="1"/>
          </p:cNvPicPr>
          <p:nvPr/>
        </p:nvPicPr>
        <p:blipFill>
          <a:blip r:embed="rId2"/>
          <a:stretch>
            <a:fillRect/>
          </a:stretch>
        </p:blipFill>
        <p:spPr>
          <a:xfrm>
            <a:off x="1" y="1006474"/>
            <a:ext cx="1219199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Översikt och komplettering</a:t>
            </a:r>
          </a:p>
        </p:txBody>
      </p:sp>
      <p:sp>
        <p:nvSpPr>
          <p:cNvPr id="7" name="Ellips 6">
            <a:extLst>
              <a:ext uri="{FF2B5EF4-FFF2-40B4-BE49-F238E27FC236}">
                <a16:creationId xmlns:a16="http://schemas.microsoft.com/office/drawing/2014/main" id="{8BA27C3D-5E4D-40D5-A5C7-AD55BE049BCC}"/>
              </a:ext>
            </a:extLst>
          </p:cNvPr>
          <p:cNvSpPr/>
          <p:nvPr/>
        </p:nvSpPr>
        <p:spPr>
          <a:xfrm>
            <a:off x="4571999" y="4913745"/>
            <a:ext cx="3048001" cy="7138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61AB6CDB-08AF-47D4-85D9-0BB75369A53C}"/>
              </a:ext>
            </a:extLst>
          </p:cNvPr>
          <p:cNvSpPr/>
          <p:nvPr/>
        </p:nvSpPr>
        <p:spPr>
          <a:xfrm>
            <a:off x="7833454" y="3682999"/>
            <a:ext cx="3325089" cy="158765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ቅድሚት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ንምቕጻል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ሳንዱቕ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ኣመልክቱላ</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ሃንድለጋረኹም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ተወሳኺ</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ሓበሬታ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ምስ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ዘድልዮ</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መልእኽቲ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ክሰደልኩም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rgbClr val="000000"/>
                </a:solidFill>
                <a:latin typeface="Segoe UI" panose="020B0502040204020203" pitchFamily="34" charset="0"/>
              </a:rPr>
              <a:t> </a:t>
            </a:r>
            <a:endParaRPr lang="sv-SE" sz="1600" dirty="0">
              <a:latin typeface="Segoe UI" panose="020B0502040204020203" pitchFamily="34" charset="0"/>
            </a:endParaRPr>
          </a:p>
        </p:txBody>
      </p:sp>
    </p:spTree>
    <p:extLst>
      <p:ext uri="{BB962C8B-B14F-4D97-AF65-F5344CB8AC3E}">
        <p14:creationId xmlns:p14="http://schemas.microsoft.com/office/powerpoint/2010/main" val="423051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10;&#10;Automatiskt genererad beskrivning">
            <a:extLst>
              <a:ext uri="{FF2B5EF4-FFF2-40B4-BE49-F238E27FC236}">
                <a16:creationId xmlns:a16="http://schemas.microsoft.com/office/drawing/2014/main" id="{15620097-8945-416A-9AE7-F2A6C2BE8FB0}"/>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Redovisa inkomster</a:t>
            </a:r>
          </a:p>
        </p:txBody>
      </p:sp>
      <p:sp>
        <p:nvSpPr>
          <p:cNvPr id="9" name="Rektangel: rundade hörn 8">
            <a:extLst>
              <a:ext uri="{FF2B5EF4-FFF2-40B4-BE49-F238E27FC236}">
                <a16:creationId xmlns:a16="http://schemas.microsoft.com/office/drawing/2014/main" id="{95F5F702-87DC-4B13-8DA9-01DA7ABA64E6}"/>
              </a:ext>
            </a:extLst>
          </p:cNvPr>
          <p:cNvSpPr/>
          <p:nvPr/>
        </p:nvSpPr>
        <p:spPr>
          <a:xfrm>
            <a:off x="7573818" y="3288145"/>
            <a:ext cx="3011056" cy="2789381"/>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ዝሓለፈ</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መመልከቲ</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ጀሚሮም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ዝነበሩ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ኩላቶም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ኣታዊታት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ንኹሉ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ኣባል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ናይታ</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ገዛ</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ክሕበሮ</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ኣለዎ</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ነቶም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ዝርዝር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ተመዝጊቦም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ዘለዉ</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ንብረታት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ዝምልከት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እዩ</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r>
              <a:rPr lang="sv-SE" sz="1600" dirty="0">
                <a:solidFill>
                  <a:srgbClr val="000000"/>
                </a:solidFill>
                <a:latin typeface="Segoe UI" panose="020B0502040204020203" pitchFamily="34" charset="0"/>
              </a:rPr>
              <a:t> </a:t>
            </a:r>
          </a:p>
          <a:p>
            <a:endParaRPr lang="sv-SE" sz="1600" dirty="0">
              <a:solidFill>
                <a:srgbClr val="000000"/>
              </a:solidFill>
              <a:latin typeface="Segoe UI" panose="020B0502040204020203" pitchFamily="34" charset="0"/>
            </a:endParaRPr>
          </a:p>
          <a:p>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ካልእ</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ትካል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ወይ</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ብዓል</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መዚ</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ንዘይመጽኡ</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ኣታዊታት</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ድምሮምን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ዕለቶምን</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 </a:t>
            </a:r>
            <a:r>
              <a:rPr lang="sv-SE" sz="1600" dirty="0" err="1">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መዝግቡዎም</a:t>
            </a:r>
            <a:r>
              <a:rPr lang="sv-SE" sz="1600" dirty="0">
                <a:solidFill>
                  <a:srgbClr val="333333"/>
                </a:solidFill>
                <a:effectLst/>
                <a:latin typeface="Ebrima" panose="02000000000000000000" pitchFamily="2" charset="0"/>
                <a:ea typeface="Times New Roman" panose="02020603050405020304" pitchFamily="18" charset="0"/>
                <a:cs typeface="Times New Roman" panose="02020603050405020304" pitchFamily="18" charset="0"/>
              </a:rPr>
              <a:t>።</a:t>
            </a:r>
            <a:endParaRPr lang="sv-SE" sz="1600" dirty="0"/>
          </a:p>
        </p:txBody>
      </p:sp>
    </p:spTree>
    <p:extLst>
      <p:ext uri="{BB962C8B-B14F-4D97-AF65-F5344CB8AC3E}">
        <p14:creationId xmlns:p14="http://schemas.microsoft.com/office/powerpoint/2010/main" val="536119526"/>
      </p:ext>
    </p:extLst>
  </p:cSld>
  <p:clrMapOvr>
    <a:masterClrMapping/>
  </p:clrMapOvr>
</p:sld>
</file>

<file path=ppt/theme/theme1.xml><?xml version="1.0" encoding="utf-8"?>
<a:theme xmlns:a="http://schemas.openxmlformats.org/drawingml/2006/main" name="Sidor med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82F5450A-E398-477A-A521-22DC602F2676}"/>
    </a:ext>
  </a:extLst>
</a:theme>
</file>

<file path=ppt/theme/theme2.xml><?xml version="1.0" encoding="utf-8"?>
<a:theme xmlns:a="http://schemas.openxmlformats.org/drawingml/2006/main" name="Bilder utan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6B62FB1C-5442-4A2F-B6A4-86CC5173B0E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DF6B4AB541C14448F752C1EEBA6D86C" ma:contentTypeVersion="4" ma:contentTypeDescription="Skapa ett nytt dokument." ma:contentTypeScope="" ma:versionID="1cce86af371c5aad1cbc701d83757606">
  <xsd:schema xmlns:xsd="http://www.w3.org/2001/XMLSchema" xmlns:xs="http://www.w3.org/2001/XMLSchema" xmlns:p="http://schemas.microsoft.com/office/2006/metadata/properties" xmlns:ns2="ddd8b230-4a58-4df3-96f8-3526a224ac74" xmlns:ns3="5a8bc0cf-5dce-40e1-adcb-60faf9cef0bb" targetNamespace="http://schemas.microsoft.com/office/2006/metadata/properties" ma:root="true" ma:fieldsID="5d0d0bd5ae63149a82456e28541a8dd7" ns2:_="" ns3:_="">
    <xsd:import namespace="ddd8b230-4a58-4df3-96f8-3526a224ac74"/>
    <xsd:import namespace="5a8bc0cf-5dce-40e1-adcb-60faf9cef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b230-4a58-4df3-96f8-3526a224a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bc0cf-5dce-40e1-adcb-60faf9cef0b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600827-19A9-4BD9-8B87-D63C729ADA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F725C38-3504-4DAD-A307-FB6842E73E8B}">
  <ds:schemaRefs>
    <ds:schemaRef ds:uri="http://schemas.microsoft.com/sharepoint/v3/contenttype/forms"/>
  </ds:schemaRefs>
</ds:datastoreItem>
</file>

<file path=customXml/itemProps3.xml><?xml version="1.0" encoding="utf-8"?>
<ds:datastoreItem xmlns:ds="http://schemas.openxmlformats.org/officeDocument/2006/customXml" ds:itemID="{FE7B6E3F-2549-44A5-9A8C-BF5F7496ED33}">
  <ds:schemaRefs>
    <ds:schemaRef ds:uri="5a8bc0cf-5dce-40e1-adcb-60faf9cef0bb"/>
    <ds:schemaRef ds:uri="ddd8b230-4a58-4df3-96f8-3526a224a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Bredbild</PresentationFormat>
  <Paragraphs>49</Paragraphs>
  <Slides>17</Slides>
  <Notes>0</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17</vt:i4>
      </vt:variant>
    </vt:vector>
  </HeadingPairs>
  <TitlesOfParts>
    <vt:vector size="28" baseType="lpstr">
      <vt:lpstr>Arial</vt:lpstr>
      <vt:lpstr>Calibri</vt:lpstr>
      <vt:lpstr>Ebrima</vt:lpstr>
      <vt:lpstr>Nunito Sans</vt:lpstr>
      <vt:lpstr>Segoe UI</vt:lpstr>
      <vt:lpstr>Source Sans Pro</vt:lpstr>
      <vt:lpstr>Source Sans Pro Black</vt:lpstr>
      <vt:lpstr>Source Sans Pro Light</vt:lpstr>
      <vt:lpstr>Source Sans Pro Semibold</vt:lpstr>
      <vt:lpstr>Sidor med logga</vt:lpstr>
      <vt:lpstr>Bilder utan logga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och e-ansökan Ekonomiskt bistånd</dc:title>
  <dc:creator>Anna Olsson</dc:creator>
  <cp:lastModifiedBy>Lisen Andersson</cp:lastModifiedBy>
  <cp:revision>51</cp:revision>
  <dcterms:created xsi:type="dcterms:W3CDTF">2020-04-01T12:07:03Z</dcterms:created>
  <dcterms:modified xsi:type="dcterms:W3CDTF">2022-01-27T10:52:07Z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0x0101006DF6B4AB541C14448F752C1EEBA6D86C</vt:lpwstr>
  </property>
  <property fmtid="{D5CDD505-2E9C-101B-9397-08002B2CF9AE}" pid="3" name="MSIP_Label_dc1cda57-947e-48a4-a28e-a7544646cb19_Enabled">
    <vt:lpwstr>true</vt:lpwstr>
  </property>
  <property fmtid="{D5CDD505-2E9C-101B-9397-08002B2CF9AE}" pid="4" name="MSIP_Label_dc1cda57-947e-48a4-a28e-a7544646cb19_SetDate">
    <vt:lpwstr>2022-01-18T12:15:19Z</vt:lpwstr>
  </property>
  <property fmtid="{D5CDD505-2E9C-101B-9397-08002B2CF9AE}" pid="5" name="MSIP_Label_dc1cda57-947e-48a4-a28e-a7544646cb19_Method">
    <vt:lpwstr>Privileged</vt:lpwstr>
  </property>
  <property fmtid="{D5CDD505-2E9C-101B-9397-08002B2CF9AE}" pid="6" name="MSIP_Label_dc1cda57-947e-48a4-a28e-a7544646cb19_Name">
    <vt:lpwstr>Öppen</vt:lpwstr>
  </property>
  <property fmtid="{D5CDD505-2E9C-101B-9397-08002B2CF9AE}" pid="7" name="MSIP_Label_dc1cda57-947e-48a4-a28e-a7544646cb19_SiteId">
    <vt:lpwstr>6394689e-ee8a-445b-a993-cdd87302cee6</vt:lpwstr>
  </property>
  <property fmtid="{D5CDD505-2E9C-101B-9397-08002B2CF9AE}" pid="8" name="MSIP_Label_dc1cda57-947e-48a4-a28e-a7544646cb19_ActionId">
    <vt:lpwstr>dd206c02-6cc6-4922-9411-bbf6f02dd2b0</vt:lpwstr>
  </property>
  <property fmtid="{D5CDD505-2E9C-101B-9397-08002B2CF9AE}" pid="9" name="MSIP_Label_dc1cda57-947e-48a4-a28e-a7544646cb19_ContentBits">
    <vt:lpwstr>2</vt:lpwstr>
  </property>
</Properties>
</file>