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media/image58.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92" r:id="rId5"/>
    <p:sldMasterId id="2147483978" r:id="rId6"/>
  </p:sldMasterIdLst>
  <p:notesMasterIdLst>
    <p:notesMasterId r:id="rId56"/>
  </p:notesMasterIdLst>
  <p:handoutMasterIdLst>
    <p:handoutMasterId r:id="rId57"/>
  </p:handoutMasterIdLst>
  <p:sldIdLst>
    <p:sldId id="256" r:id="rId7"/>
    <p:sldId id="257" r:id="rId8"/>
    <p:sldId id="320" r:id="rId9"/>
    <p:sldId id="258" r:id="rId10"/>
    <p:sldId id="259" r:id="rId11"/>
    <p:sldId id="327" r:id="rId12"/>
    <p:sldId id="287" r:id="rId13"/>
    <p:sldId id="328" r:id="rId14"/>
    <p:sldId id="580" r:id="rId15"/>
    <p:sldId id="300" r:id="rId16"/>
    <p:sldId id="301" r:id="rId17"/>
    <p:sldId id="302" r:id="rId18"/>
    <p:sldId id="304" r:id="rId19"/>
    <p:sldId id="329" r:id="rId20"/>
    <p:sldId id="565" r:id="rId21"/>
    <p:sldId id="578" r:id="rId22"/>
    <p:sldId id="579" r:id="rId23"/>
    <p:sldId id="305" r:id="rId24"/>
    <p:sldId id="568" r:id="rId25"/>
    <p:sldId id="569" r:id="rId26"/>
    <p:sldId id="570" r:id="rId27"/>
    <p:sldId id="571" r:id="rId28"/>
    <p:sldId id="572" r:id="rId29"/>
    <p:sldId id="573" r:id="rId30"/>
    <p:sldId id="574" r:id="rId31"/>
    <p:sldId id="575" r:id="rId32"/>
    <p:sldId id="576" r:id="rId33"/>
    <p:sldId id="313" r:id="rId34"/>
    <p:sldId id="567" r:id="rId35"/>
    <p:sldId id="319" r:id="rId36"/>
    <p:sldId id="314" r:id="rId37"/>
    <p:sldId id="317" r:id="rId38"/>
    <p:sldId id="315" r:id="rId39"/>
    <p:sldId id="318" r:id="rId40"/>
    <p:sldId id="316" r:id="rId41"/>
    <p:sldId id="577" r:id="rId42"/>
    <p:sldId id="2145705870" r:id="rId43"/>
    <p:sldId id="2145705895" r:id="rId44"/>
    <p:sldId id="1955" r:id="rId45"/>
    <p:sldId id="2145705884" r:id="rId46"/>
    <p:sldId id="2145705886" r:id="rId47"/>
    <p:sldId id="2145705894" r:id="rId48"/>
    <p:sldId id="2145705889" r:id="rId49"/>
    <p:sldId id="266" r:id="rId50"/>
    <p:sldId id="321" r:id="rId51"/>
    <p:sldId id="322" r:id="rId52"/>
    <p:sldId id="324" r:id="rId53"/>
    <p:sldId id="325" r:id="rId54"/>
    <p:sldId id="326" r:id="rId55"/>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24F"/>
    <a:srgbClr val="00A3AA"/>
    <a:srgbClr val="E818AD"/>
    <a:srgbClr val="FF0066"/>
    <a:srgbClr val="00297A"/>
    <a:srgbClr val="0D078D"/>
    <a:srgbClr val="767674"/>
    <a:srgbClr val="FFBDD5"/>
    <a:srgbClr val="FFD7AF"/>
    <a:srgbClr val="FFD1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96" autoAdjust="0"/>
  </p:normalViewPr>
  <p:slideViewPr>
    <p:cSldViewPr snapToGrid="0" snapToObjects="1" showGuides="1">
      <p:cViewPr varScale="1">
        <p:scale>
          <a:sx n="67" d="100"/>
          <a:sy n="67" d="100"/>
        </p:scale>
        <p:origin x="604"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DC34D2-0DF3-46D5-80D5-E1E5698E9C02}" type="doc">
      <dgm:prSet loTypeId="urn:microsoft.com/office/officeart/2005/8/layout/process1" loCatId="process" qsTypeId="urn:microsoft.com/office/officeart/2005/8/quickstyle/simple1" qsCatId="simple" csTypeId="urn:microsoft.com/office/officeart/2005/8/colors/accent1_2" csCatId="accent1" phldr="1"/>
      <dgm:spPr/>
    </dgm:pt>
    <dgm:pt modelId="{28C651A7-9860-41C1-8221-0ACBA264D86B}">
      <dgm:prSet phldrT="[Text]"/>
      <dgm:spPr/>
      <dgm:t>
        <a:bodyPr/>
        <a:lstStyle/>
        <a:p>
          <a:r>
            <a:rPr lang="sv-SE" dirty="0"/>
            <a:t>Tacka ja, betala senast 16:e september</a:t>
          </a:r>
        </a:p>
      </dgm:t>
    </dgm:pt>
    <dgm:pt modelId="{F9AB9083-EB3C-4D7A-968D-D17E27C27B9C}" type="parTrans" cxnId="{C02DFFA0-96A7-4338-AE47-143437ECB33A}">
      <dgm:prSet/>
      <dgm:spPr/>
      <dgm:t>
        <a:bodyPr/>
        <a:lstStyle/>
        <a:p>
          <a:endParaRPr lang="sv-SE"/>
        </a:p>
      </dgm:t>
    </dgm:pt>
    <dgm:pt modelId="{655BAAFB-E660-4C86-89A8-354F32D9117E}" type="sibTrans" cxnId="{C02DFFA0-96A7-4338-AE47-143437ECB33A}">
      <dgm:prSet/>
      <dgm:spPr/>
      <dgm:t>
        <a:bodyPr/>
        <a:lstStyle/>
        <a:p>
          <a:endParaRPr lang="sv-SE"/>
        </a:p>
      </dgm:t>
    </dgm:pt>
    <dgm:pt modelId="{6B92350B-FE55-4188-B1F9-DCAB685A0259}">
      <dgm:prSet phldrT="[Text]"/>
      <dgm:spPr/>
      <dgm:t>
        <a:bodyPr/>
        <a:lstStyle/>
        <a:p>
          <a:r>
            <a:rPr lang="sv-SE" dirty="0"/>
            <a:t>Köpeavtal inom 2 mån </a:t>
          </a:r>
        </a:p>
      </dgm:t>
    </dgm:pt>
    <dgm:pt modelId="{031B59D4-4A2C-4861-B51B-C079D53D8A40}" type="parTrans" cxnId="{B44812CA-00F6-414F-AFEC-81BA3E17621A}">
      <dgm:prSet/>
      <dgm:spPr/>
      <dgm:t>
        <a:bodyPr/>
        <a:lstStyle/>
        <a:p>
          <a:endParaRPr lang="sv-SE"/>
        </a:p>
      </dgm:t>
    </dgm:pt>
    <dgm:pt modelId="{F61A0A70-6614-4AA3-B1AA-040E10519742}" type="sibTrans" cxnId="{B44812CA-00F6-414F-AFEC-81BA3E17621A}">
      <dgm:prSet/>
      <dgm:spPr/>
      <dgm:t>
        <a:bodyPr/>
        <a:lstStyle/>
        <a:p>
          <a:endParaRPr lang="sv-SE"/>
        </a:p>
      </dgm:t>
    </dgm:pt>
    <dgm:pt modelId="{EDED88F9-40DE-49A8-871F-D649F5703921}">
      <dgm:prSet/>
      <dgm:spPr/>
      <dgm:t>
        <a:bodyPr/>
        <a:lstStyle/>
        <a:p>
          <a:r>
            <a:rPr lang="sv-SE" dirty="0"/>
            <a:t>Söka bygglov</a:t>
          </a:r>
        </a:p>
      </dgm:t>
    </dgm:pt>
    <dgm:pt modelId="{459A9E09-1135-4E52-B990-084B8AB62B8B}" type="parTrans" cxnId="{09677D42-3483-4DCF-8037-B11DAD7E9442}">
      <dgm:prSet/>
      <dgm:spPr/>
      <dgm:t>
        <a:bodyPr/>
        <a:lstStyle/>
        <a:p>
          <a:endParaRPr lang="sv-SE"/>
        </a:p>
      </dgm:t>
    </dgm:pt>
    <dgm:pt modelId="{B3CFB661-195D-4646-A0EF-5938D90067AF}" type="sibTrans" cxnId="{09677D42-3483-4DCF-8037-B11DAD7E9442}">
      <dgm:prSet/>
      <dgm:spPr/>
      <dgm:t>
        <a:bodyPr/>
        <a:lstStyle/>
        <a:p>
          <a:endParaRPr lang="sv-SE"/>
        </a:p>
      </dgm:t>
    </dgm:pt>
    <dgm:pt modelId="{B28B93D3-4530-48EE-86A6-307EA49058B4}">
      <dgm:prSet phldrT="[Text]"/>
      <dgm:spPr/>
      <dgm:t>
        <a:bodyPr/>
        <a:lstStyle/>
        <a:p>
          <a:r>
            <a:rPr lang="sv-SE" dirty="0"/>
            <a:t>Beviljat bygglov inom </a:t>
          </a:r>
          <a:br>
            <a:rPr lang="sv-SE" dirty="0"/>
          </a:br>
          <a:r>
            <a:rPr lang="sv-SE" dirty="0"/>
            <a:t>9 mån</a:t>
          </a:r>
        </a:p>
      </dgm:t>
    </dgm:pt>
    <dgm:pt modelId="{FB184A56-84CE-42BC-91DE-CA443E3EA6DF}" type="parTrans" cxnId="{6A780498-53D1-42D0-87B2-6D1FB5A8C17F}">
      <dgm:prSet/>
      <dgm:spPr/>
      <dgm:t>
        <a:bodyPr/>
        <a:lstStyle/>
        <a:p>
          <a:endParaRPr lang="sv-SE"/>
        </a:p>
      </dgm:t>
    </dgm:pt>
    <dgm:pt modelId="{5CF29858-DD35-47CA-BE84-3453DBAB63D1}" type="sibTrans" cxnId="{6A780498-53D1-42D0-87B2-6D1FB5A8C17F}">
      <dgm:prSet/>
      <dgm:spPr/>
      <dgm:t>
        <a:bodyPr/>
        <a:lstStyle/>
        <a:p>
          <a:endParaRPr lang="sv-SE"/>
        </a:p>
      </dgm:t>
    </dgm:pt>
    <dgm:pt modelId="{16B4EE9D-EB3C-4B37-A2D5-D4D672DE10DE}" type="pres">
      <dgm:prSet presAssocID="{E0DC34D2-0DF3-46D5-80D5-E1E5698E9C02}" presName="Name0" presStyleCnt="0">
        <dgm:presLayoutVars>
          <dgm:dir/>
          <dgm:resizeHandles val="exact"/>
        </dgm:presLayoutVars>
      </dgm:prSet>
      <dgm:spPr/>
    </dgm:pt>
    <dgm:pt modelId="{D06A8D41-7AA8-4DA2-BB6D-1A90206573DA}" type="pres">
      <dgm:prSet presAssocID="{28C651A7-9860-41C1-8221-0ACBA264D86B}" presName="node" presStyleLbl="node1" presStyleIdx="0" presStyleCnt="4">
        <dgm:presLayoutVars>
          <dgm:bulletEnabled val="1"/>
        </dgm:presLayoutVars>
      </dgm:prSet>
      <dgm:spPr/>
    </dgm:pt>
    <dgm:pt modelId="{EE1F378D-FA5C-4BDF-8719-FAC86034EF06}" type="pres">
      <dgm:prSet presAssocID="{655BAAFB-E660-4C86-89A8-354F32D9117E}" presName="sibTrans" presStyleLbl="sibTrans2D1" presStyleIdx="0" presStyleCnt="3"/>
      <dgm:spPr/>
    </dgm:pt>
    <dgm:pt modelId="{093B3176-19A4-4757-BE5D-3D654E2D3185}" type="pres">
      <dgm:prSet presAssocID="{655BAAFB-E660-4C86-89A8-354F32D9117E}" presName="connectorText" presStyleLbl="sibTrans2D1" presStyleIdx="0" presStyleCnt="3"/>
      <dgm:spPr/>
    </dgm:pt>
    <dgm:pt modelId="{E0459638-A495-4041-B4CC-05FA269FF59C}" type="pres">
      <dgm:prSet presAssocID="{6B92350B-FE55-4188-B1F9-DCAB685A0259}" presName="node" presStyleLbl="node1" presStyleIdx="1" presStyleCnt="4">
        <dgm:presLayoutVars>
          <dgm:bulletEnabled val="1"/>
        </dgm:presLayoutVars>
      </dgm:prSet>
      <dgm:spPr/>
    </dgm:pt>
    <dgm:pt modelId="{296591AB-0043-4A0C-910F-2612508CD9BE}" type="pres">
      <dgm:prSet presAssocID="{F61A0A70-6614-4AA3-B1AA-040E10519742}" presName="sibTrans" presStyleLbl="sibTrans2D1" presStyleIdx="1" presStyleCnt="3"/>
      <dgm:spPr/>
    </dgm:pt>
    <dgm:pt modelId="{90692D50-302A-4910-B60A-306EB39E1056}" type="pres">
      <dgm:prSet presAssocID="{F61A0A70-6614-4AA3-B1AA-040E10519742}" presName="connectorText" presStyleLbl="sibTrans2D1" presStyleIdx="1" presStyleCnt="3"/>
      <dgm:spPr/>
    </dgm:pt>
    <dgm:pt modelId="{9EF1FF3D-6C86-4FE2-B0AF-8E69768BF276}" type="pres">
      <dgm:prSet presAssocID="{EDED88F9-40DE-49A8-871F-D649F5703921}" presName="node" presStyleLbl="node1" presStyleIdx="2" presStyleCnt="4">
        <dgm:presLayoutVars>
          <dgm:bulletEnabled val="1"/>
        </dgm:presLayoutVars>
      </dgm:prSet>
      <dgm:spPr/>
    </dgm:pt>
    <dgm:pt modelId="{215A8B5D-B7C1-4864-BC91-D9A90A0581CA}" type="pres">
      <dgm:prSet presAssocID="{B3CFB661-195D-4646-A0EF-5938D90067AF}" presName="sibTrans" presStyleLbl="sibTrans2D1" presStyleIdx="2" presStyleCnt="3"/>
      <dgm:spPr/>
    </dgm:pt>
    <dgm:pt modelId="{E4173B64-E54B-4E65-8D15-55B9F4B44D97}" type="pres">
      <dgm:prSet presAssocID="{B3CFB661-195D-4646-A0EF-5938D90067AF}" presName="connectorText" presStyleLbl="sibTrans2D1" presStyleIdx="2" presStyleCnt="3"/>
      <dgm:spPr/>
    </dgm:pt>
    <dgm:pt modelId="{FA2850AB-110F-4087-A85D-0891ED8CDBD9}" type="pres">
      <dgm:prSet presAssocID="{B28B93D3-4530-48EE-86A6-307EA49058B4}" presName="node" presStyleLbl="node1" presStyleIdx="3" presStyleCnt="4">
        <dgm:presLayoutVars>
          <dgm:bulletEnabled val="1"/>
        </dgm:presLayoutVars>
      </dgm:prSet>
      <dgm:spPr/>
    </dgm:pt>
  </dgm:ptLst>
  <dgm:cxnLst>
    <dgm:cxn modelId="{825F9701-C53C-489C-90B5-046958A769C8}" type="presOf" srcId="{B3CFB661-195D-4646-A0EF-5938D90067AF}" destId="{215A8B5D-B7C1-4864-BC91-D9A90A0581CA}" srcOrd="0" destOrd="0" presId="urn:microsoft.com/office/officeart/2005/8/layout/process1"/>
    <dgm:cxn modelId="{A95B3119-E615-4F50-9386-42EC3F19EEBC}" type="presOf" srcId="{655BAAFB-E660-4C86-89A8-354F32D9117E}" destId="{EE1F378D-FA5C-4BDF-8719-FAC86034EF06}" srcOrd="0" destOrd="0" presId="urn:microsoft.com/office/officeart/2005/8/layout/process1"/>
    <dgm:cxn modelId="{B3EDC21B-DB4A-4424-9A2C-25600B307DA9}" type="presOf" srcId="{E0DC34D2-0DF3-46D5-80D5-E1E5698E9C02}" destId="{16B4EE9D-EB3C-4B37-A2D5-D4D672DE10DE}" srcOrd="0" destOrd="0" presId="urn:microsoft.com/office/officeart/2005/8/layout/process1"/>
    <dgm:cxn modelId="{9C2C151D-7CEB-430E-B746-C2E8A6D451B1}" type="presOf" srcId="{B3CFB661-195D-4646-A0EF-5938D90067AF}" destId="{E4173B64-E54B-4E65-8D15-55B9F4B44D97}" srcOrd="1" destOrd="0" presId="urn:microsoft.com/office/officeart/2005/8/layout/process1"/>
    <dgm:cxn modelId="{D965A339-83E0-4844-838C-198630E3597C}" type="presOf" srcId="{B28B93D3-4530-48EE-86A6-307EA49058B4}" destId="{FA2850AB-110F-4087-A85D-0891ED8CDBD9}" srcOrd="0" destOrd="0" presId="urn:microsoft.com/office/officeart/2005/8/layout/process1"/>
    <dgm:cxn modelId="{D8BDFB3E-3B1C-4F4A-A3B5-F268D17469C7}" type="presOf" srcId="{6B92350B-FE55-4188-B1F9-DCAB685A0259}" destId="{E0459638-A495-4041-B4CC-05FA269FF59C}" srcOrd="0" destOrd="0" presId="urn:microsoft.com/office/officeart/2005/8/layout/process1"/>
    <dgm:cxn modelId="{09677D42-3483-4DCF-8037-B11DAD7E9442}" srcId="{E0DC34D2-0DF3-46D5-80D5-E1E5698E9C02}" destId="{EDED88F9-40DE-49A8-871F-D649F5703921}" srcOrd="2" destOrd="0" parTransId="{459A9E09-1135-4E52-B990-084B8AB62B8B}" sibTransId="{B3CFB661-195D-4646-A0EF-5938D90067AF}"/>
    <dgm:cxn modelId="{9213CD73-4564-4B50-A9A9-14D920AC27C1}" type="presOf" srcId="{EDED88F9-40DE-49A8-871F-D649F5703921}" destId="{9EF1FF3D-6C86-4FE2-B0AF-8E69768BF276}" srcOrd="0" destOrd="0" presId="urn:microsoft.com/office/officeart/2005/8/layout/process1"/>
    <dgm:cxn modelId="{82710293-C1F1-41BE-8355-5A05EEDBE7FD}" type="presOf" srcId="{F61A0A70-6614-4AA3-B1AA-040E10519742}" destId="{296591AB-0043-4A0C-910F-2612508CD9BE}" srcOrd="0" destOrd="0" presId="urn:microsoft.com/office/officeart/2005/8/layout/process1"/>
    <dgm:cxn modelId="{6A780498-53D1-42D0-87B2-6D1FB5A8C17F}" srcId="{E0DC34D2-0DF3-46D5-80D5-E1E5698E9C02}" destId="{B28B93D3-4530-48EE-86A6-307EA49058B4}" srcOrd="3" destOrd="0" parTransId="{FB184A56-84CE-42BC-91DE-CA443E3EA6DF}" sibTransId="{5CF29858-DD35-47CA-BE84-3453DBAB63D1}"/>
    <dgm:cxn modelId="{C02DFFA0-96A7-4338-AE47-143437ECB33A}" srcId="{E0DC34D2-0DF3-46D5-80D5-E1E5698E9C02}" destId="{28C651A7-9860-41C1-8221-0ACBA264D86B}" srcOrd="0" destOrd="0" parTransId="{F9AB9083-EB3C-4D7A-968D-D17E27C27B9C}" sibTransId="{655BAAFB-E660-4C86-89A8-354F32D9117E}"/>
    <dgm:cxn modelId="{70D903A5-9A8C-4B79-A27E-EAE8A3DE891F}" type="presOf" srcId="{F61A0A70-6614-4AA3-B1AA-040E10519742}" destId="{90692D50-302A-4910-B60A-306EB39E1056}" srcOrd="1" destOrd="0" presId="urn:microsoft.com/office/officeart/2005/8/layout/process1"/>
    <dgm:cxn modelId="{B44812CA-00F6-414F-AFEC-81BA3E17621A}" srcId="{E0DC34D2-0DF3-46D5-80D5-E1E5698E9C02}" destId="{6B92350B-FE55-4188-B1F9-DCAB685A0259}" srcOrd="1" destOrd="0" parTransId="{031B59D4-4A2C-4861-B51B-C079D53D8A40}" sibTransId="{F61A0A70-6614-4AA3-B1AA-040E10519742}"/>
    <dgm:cxn modelId="{BCD8EDD6-38C8-40CC-A579-9248A85CF059}" type="presOf" srcId="{655BAAFB-E660-4C86-89A8-354F32D9117E}" destId="{093B3176-19A4-4757-BE5D-3D654E2D3185}" srcOrd="1" destOrd="0" presId="urn:microsoft.com/office/officeart/2005/8/layout/process1"/>
    <dgm:cxn modelId="{FF5D87F8-FA61-4BB2-9878-5D6C9D075E02}" type="presOf" srcId="{28C651A7-9860-41C1-8221-0ACBA264D86B}" destId="{D06A8D41-7AA8-4DA2-BB6D-1A90206573DA}" srcOrd="0" destOrd="0" presId="urn:microsoft.com/office/officeart/2005/8/layout/process1"/>
    <dgm:cxn modelId="{6C059F38-9243-4A2F-BB86-3FC02FFFB249}" type="presParOf" srcId="{16B4EE9D-EB3C-4B37-A2D5-D4D672DE10DE}" destId="{D06A8D41-7AA8-4DA2-BB6D-1A90206573DA}" srcOrd="0" destOrd="0" presId="urn:microsoft.com/office/officeart/2005/8/layout/process1"/>
    <dgm:cxn modelId="{ADC86FF4-2B8D-4E57-9362-1DA2A9379BC8}" type="presParOf" srcId="{16B4EE9D-EB3C-4B37-A2D5-D4D672DE10DE}" destId="{EE1F378D-FA5C-4BDF-8719-FAC86034EF06}" srcOrd="1" destOrd="0" presId="urn:microsoft.com/office/officeart/2005/8/layout/process1"/>
    <dgm:cxn modelId="{54AFB46B-8ACF-401E-9D7C-A87144E947D1}" type="presParOf" srcId="{EE1F378D-FA5C-4BDF-8719-FAC86034EF06}" destId="{093B3176-19A4-4757-BE5D-3D654E2D3185}" srcOrd="0" destOrd="0" presId="urn:microsoft.com/office/officeart/2005/8/layout/process1"/>
    <dgm:cxn modelId="{D3DCFEFA-6FF6-4E63-A56D-2EC4DB6ED6C9}" type="presParOf" srcId="{16B4EE9D-EB3C-4B37-A2D5-D4D672DE10DE}" destId="{E0459638-A495-4041-B4CC-05FA269FF59C}" srcOrd="2" destOrd="0" presId="urn:microsoft.com/office/officeart/2005/8/layout/process1"/>
    <dgm:cxn modelId="{8BBB8E64-F3D2-466A-8D6F-50041925B864}" type="presParOf" srcId="{16B4EE9D-EB3C-4B37-A2D5-D4D672DE10DE}" destId="{296591AB-0043-4A0C-910F-2612508CD9BE}" srcOrd="3" destOrd="0" presId="urn:microsoft.com/office/officeart/2005/8/layout/process1"/>
    <dgm:cxn modelId="{55445CEA-950C-46C9-92D9-137625ADA16C}" type="presParOf" srcId="{296591AB-0043-4A0C-910F-2612508CD9BE}" destId="{90692D50-302A-4910-B60A-306EB39E1056}" srcOrd="0" destOrd="0" presId="urn:microsoft.com/office/officeart/2005/8/layout/process1"/>
    <dgm:cxn modelId="{F30892B6-D111-459D-ABBE-9DD2000CEDF7}" type="presParOf" srcId="{16B4EE9D-EB3C-4B37-A2D5-D4D672DE10DE}" destId="{9EF1FF3D-6C86-4FE2-B0AF-8E69768BF276}" srcOrd="4" destOrd="0" presId="urn:microsoft.com/office/officeart/2005/8/layout/process1"/>
    <dgm:cxn modelId="{F6ECB80C-D0B8-46E8-8F22-D730FF7C1A7B}" type="presParOf" srcId="{16B4EE9D-EB3C-4B37-A2D5-D4D672DE10DE}" destId="{215A8B5D-B7C1-4864-BC91-D9A90A0581CA}" srcOrd="5" destOrd="0" presId="urn:microsoft.com/office/officeart/2005/8/layout/process1"/>
    <dgm:cxn modelId="{7A86A78E-6355-457B-8EA7-97369D5073A2}" type="presParOf" srcId="{215A8B5D-B7C1-4864-BC91-D9A90A0581CA}" destId="{E4173B64-E54B-4E65-8D15-55B9F4B44D97}" srcOrd="0" destOrd="0" presId="urn:microsoft.com/office/officeart/2005/8/layout/process1"/>
    <dgm:cxn modelId="{9BB434F5-5A16-494F-84E5-875D3CC9794B}" type="presParOf" srcId="{16B4EE9D-EB3C-4B37-A2D5-D4D672DE10DE}" destId="{FA2850AB-110F-4087-A85D-0891ED8CDBD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0DC34D2-0DF3-46D5-80D5-E1E5698E9C0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28C651A7-9860-41C1-8221-0ACBA264D86B}">
      <dgm:prSet phldrT="[Text]"/>
      <dgm:spPr>
        <a:solidFill>
          <a:schemeClr val="bg1">
            <a:lumMod val="75000"/>
          </a:schemeClr>
        </a:solidFill>
      </dgm:spPr>
      <dgm:t>
        <a:bodyPr/>
        <a:lstStyle/>
        <a:p>
          <a:r>
            <a:rPr lang="sv-SE" dirty="0"/>
            <a:t>Bygglov</a:t>
          </a:r>
        </a:p>
      </dgm:t>
    </dgm:pt>
    <dgm:pt modelId="{F9AB9083-EB3C-4D7A-968D-D17E27C27B9C}" type="parTrans" cxnId="{C02DFFA0-96A7-4338-AE47-143437ECB33A}">
      <dgm:prSet/>
      <dgm:spPr/>
      <dgm:t>
        <a:bodyPr/>
        <a:lstStyle/>
        <a:p>
          <a:endParaRPr lang="sv-SE"/>
        </a:p>
      </dgm:t>
    </dgm:pt>
    <dgm:pt modelId="{655BAAFB-E660-4C86-89A8-354F32D9117E}" type="sibTrans" cxnId="{C02DFFA0-96A7-4338-AE47-143437ECB33A}">
      <dgm:prSet/>
      <dgm:spPr/>
      <dgm:t>
        <a:bodyPr/>
        <a:lstStyle/>
        <a:p>
          <a:endParaRPr lang="sv-SE"/>
        </a:p>
      </dgm:t>
    </dgm:pt>
    <dgm:pt modelId="{58D7048F-08ED-4469-BCD9-5A1AF8C45233}">
      <dgm:prSet phldrT="[Text]"/>
      <dgm:spPr>
        <a:solidFill>
          <a:schemeClr val="bg1">
            <a:lumMod val="75000"/>
          </a:schemeClr>
        </a:solidFill>
      </dgm:spPr>
      <dgm:t>
        <a:bodyPr/>
        <a:lstStyle/>
        <a:p>
          <a:r>
            <a:rPr lang="sv-SE" dirty="0"/>
            <a:t>Tekniskt samråd</a:t>
          </a:r>
        </a:p>
      </dgm:t>
    </dgm:pt>
    <dgm:pt modelId="{7831FE3F-5DDF-4E85-9F97-9E8D4406AEC4}" type="parTrans" cxnId="{B0DEA487-0B79-4FB0-AEBF-B31E0946838B}">
      <dgm:prSet/>
      <dgm:spPr/>
      <dgm:t>
        <a:bodyPr/>
        <a:lstStyle/>
        <a:p>
          <a:endParaRPr lang="sv-SE"/>
        </a:p>
      </dgm:t>
    </dgm:pt>
    <dgm:pt modelId="{0CF6F901-41A0-472A-BE4D-4617AE5FB6AF}" type="sibTrans" cxnId="{B0DEA487-0B79-4FB0-AEBF-B31E0946838B}">
      <dgm:prSet/>
      <dgm:spPr/>
      <dgm:t>
        <a:bodyPr/>
        <a:lstStyle/>
        <a:p>
          <a:endParaRPr lang="sv-SE"/>
        </a:p>
      </dgm:t>
    </dgm:pt>
    <dgm:pt modelId="{6B92350B-FE55-4188-B1F9-DCAB685A0259}">
      <dgm:prSet phldrT="[Text]"/>
      <dgm:spPr>
        <a:solidFill>
          <a:schemeClr val="bg1">
            <a:lumMod val="75000"/>
          </a:schemeClr>
        </a:solidFill>
      </dgm:spPr>
      <dgm:t>
        <a:bodyPr/>
        <a:lstStyle/>
        <a:p>
          <a:r>
            <a:rPr lang="sv-SE" dirty="0"/>
            <a:t>Startbesked </a:t>
          </a:r>
        </a:p>
      </dgm:t>
    </dgm:pt>
    <dgm:pt modelId="{031B59D4-4A2C-4861-B51B-C079D53D8A40}" type="parTrans" cxnId="{B44812CA-00F6-414F-AFEC-81BA3E17621A}">
      <dgm:prSet/>
      <dgm:spPr/>
      <dgm:t>
        <a:bodyPr/>
        <a:lstStyle/>
        <a:p>
          <a:endParaRPr lang="sv-SE"/>
        </a:p>
      </dgm:t>
    </dgm:pt>
    <dgm:pt modelId="{F61A0A70-6614-4AA3-B1AA-040E10519742}" type="sibTrans" cxnId="{B44812CA-00F6-414F-AFEC-81BA3E17621A}">
      <dgm:prSet/>
      <dgm:spPr/>
      <dgm:t>
        <a:bodyPr/>
        <a:lstStyle/>
        <a:p>
          <a:endParaRPr lang="sv-SE"/>
        </a:p>
      </dgm:t>
    </dgm:pt>
    <dgm:pt modelId="{EDED88F9-40DE-49A8-871F-D649F5703921}">
      <dgm:prSet/>
      <dgm:spPr>
        <a:solidFill>
          <a:schemeClr val="bg1">
            <a:lumMod val="75000"/>
          </a:schemeClr>
        </a:solidFill>
      </dgm:spPr>
      <dgm:t>
        <a:bodyPr/>
        <a:lstStyle/>
        <a:p>
          <a:r>
            <a:rPr lang="sv-SE" dirty="0"/>
            <a:t>Arbetsplatsbesök</a:t>
          </a:r>
        </a:p>
      </dgm:t>
    </dgm:pt>
    <dgm:pt modelId="{B3CFB661-195D-4646-A0EF-5938D90067AF}" type="sibTrans" cxnId="{09677D42-3483-4DCF-8037-B11DAD7E9442}">
      <dgm:prSet/>
      <dgm:spPr/>
      <dgm:t>
        <a:bodyPr/>
        <a:lstStyle/>
        <a:p>
          <a:endParaRPr lang="sv-SE"/>
        </a:p>
      </dgm:t>
    </dgm:pt>
    <dgm:pt modelId="{459A9E09-1135-4E52-B990-084B8AB62B8B}" type="parTrans" cxnId="{09677D42-3483-4DCF-8037-B11DAD7E9442}">
      <dgm:prSet/>
      <dgm:spPr/>
      <dgm:t>
        <a:bodyPr/>
        <a:lstStyle/>
        <a:p>
          <a:endParaRPr lang="sv-SE"/>
        </a:p>
      </dgm:t>
    </dgm:pt>
    <dgm:pt modelId="{3A4384F7-6880-4D3B-B8C7-A439A220ECBD}">
      <dgm:prSet phldrT="[Text]"/>
      <dgm:spPr>
        <a:solidFill>
          <a:schemeClr val="bg1">
            <a:lumMod val="75000"/>
          </a:schemeClr>
        </a:solidFill>
      </dgm:spPr>
      <dgm:t>
        <a:bodyPr/>
        <a:lstStyle/>
        <a:p>
          <a:r>
            <a:rPr lang="sv-SE" dirty="0"/>
            <a:t>Slutsamråd </a:t>
          </a:r>
        </a:p>
      </dgm:t>
    </dgm:pt>
    <dgm:pt modelId="{59655CA9-031C-44FF-AB98-3491ADF0EBC9}" type="parTrans" cxnId="{8A9AFDC2-E9B1-4987-A0F2-413A91D2B4C3}">
      <dgm:prSet/>
      <dgm:spPr/>
      <dgm:t>
        <a:bodyPr/>
        <a:lstStyle/>
        <a:p>
          <a:endParaRPr lang="sv-SE"/>
        </a:p>
      </dgm:t>
    </dgm:pt>
    <dgm:pt modelId="{41B54E69-FA7A-4F59-90C2-DEF870C61196}" type="sibTrans" cxnId="{8A9AFDC2-E9B1-4987-A0F2-413A91D2B4C3}">
      <dgm:prSet/>
      <dgm:spPr/>
      <dgm:t>
        <a:bodyPr/>
        <a:lstStyle/>
        <a:p>
          <a:endParaRPr lang="sv-SE"/>
        </a:p>
      </dgm:t>
    </dgm:pt>
    <dgm:pt modelId="{3F8DDB2F-3EE9-4F46-9E15-F145FF664074}">
      <dgm:prSet phldrT="[Text]"/>
      <dgm:spPr>
        <a:solidFill>
          <a:schemeClr val="accent1"/>
        </a:solidFill>
      </dgm:spPr>
      <dgm:t>
        <a:bodyPr/>
        <a:lstStyle/>
        <a:p>
          <a:r>
            <a:rPr lang="sv-SE" dirty="0"/>
            <a:t>Slutbesked</a:t>
          </a:r>
        </a:p>
      </dgm:t>
    </dgm:pt>
    <dgm:pt modelId="{F6FF142F-32FF-40A5-BF4F-0F4D7DA06617}" type="parTrans" cxnId="{CC674FF4-6A7C-4243-8067-CF578F7382F8}">
      <dgm:prSet/>
      <dgm:spPr/>
      <dgm:t>
        <a:bodyPr/>
        <a:lstStyle/>
        <a:p>
          <a:endParaRPr lang="sv-SE"/>
        </a:p>
      </dgm:t>
    </dgm:pt>
    <dgm:pt modelId="{9F7301D5-6CF9-4AC0-BF82-107953E92041}" type="sibTrans" cxnId="{CC674FF4-6A7C-4243-8067-CF578F7382F8}">
      <dgm:prSet/>
      <dgm:spPr/>
      <dgm:t>
        <a:bodyPr/>
        <a:lstStyle/>
        <a:p>
          <a:endParaRPr lang="sv-SE"/>
        </a:p>
      </dgm:t>
    </dgm:pt>
    <dgm:pt modelId="{16B4EE9D-EB3C-4B37-A2D5-D4D672DE10DE}" type="pres">
      <dgm:prSet presAssocID="{E0DC34D2-0DF3-46D5-80D5-E1E5698E9C02}" presName="Name0" presStyleCnt="0">
        <dgm:presLayoutVars>
          <dgm:dir/>
          <dgm:resizeHandles val="exact"/>
        </dgm:presLayoutVars>
      </dgm:prSet>
      <dgm:spPr/>
    </dgm:pt>
    <dgm:pt modelId="{D06A8D41-7AA8-4DA2-BB6D-1A90206573DA}" type="pres">
      <dgm:prSet presAssocID="{28C651A7-9860-41C1-8221-0ACBA264D86B}" presName="node" presStyleLbl="node1" presStyleIdx="0" presStyleCnt="6" custLinFactNeighborX="-572" custLinFactNeighborY="-606">
        <dgm:presLayoutVars>
          <dgm:bulletEnabled val="1"/>
        </dgm:presLayoutVars>
      </dgm:prSet>
      <dgm:spPr/>
    </dgm:pt>
    <dgm:pt modelId="{EE1F378D-FA5C-4BDF-8719-FAC86034EF06}" type="pres">
      <dgm:prSet presAssocID="{655BAAFB-E660-4C86-89A8-354F32D9117E}" presName="sibTrans" presStyleLbl="sibTrans2D1" presStyleIdx="0" presStyleCnt="5"/>
      <dgm:spPr/>
    </dgm:pt>
    <dgm:pt modelId="{093B3176-19A4-4757-BE5D-3D654E2D3185}" type="pres">
      <dgm:prSet presAssocID="{655BAAFB-E660-4C86-89A8-354F32D9117E}" presName="connectorText" presStyleLbl="sibTrans2D1" presStyleIdx="0" presStyleCnt="5"/>
      <dgm:spPr/>
    </dgm:pt>
    <dgm:pt modelId="{311BADD2-6F6E-4E07-91D1-718BDD19E014}" type="pres">
      <dgm:prSet presAssocID="{58D7048F-08ED-4469-BCD9-5A1AF8C45233}" presName="node" presStyleLbl="node1" presStyleIdx="1" presStyleCnt="6">
        <dgm:presLayoutVars>
          <dgm:bulletEnabled val="1"/>
        </dgm:presLayoutVars>
      </dgm:prSet>
      <dgm:spPr/>
    </dgm:pt>
    <dgm:pt modelId="{2C26C5EC-D373-472E-8746-4A3A209D5D9B}" type="pres">
      <dgm:prSet presAssocID="{0CF6F901-41A0-472A-BE4D-4617AE5FB6AF}" presName="sibTrans" presStyleLbl="sibTrans2D1" presStyleIdx="1" presStyleCnt="5"/>
      <dgm:spPr/>
    </dgm:pt>
    <dgm:pt modelId="{DFE03CB4-2501-43D6-A5AA-8BE8BC9C00C0}" type="pres">
      <dgm:prSet presAssocID="{0CF6F901-41A0-472A-BE4D-4617AE5FB6AF}" presName="connectorText" presStyleLbl="sibTrans2D1" presStyleIdx="1" presStyleCnt="5"/>
      <dgm:spPr/>
    </dgm:pt>
    <dgm:pt modelId="{E0459638-A495-4041-B4CC-05FA269FF59C}" type="pres">
      <dgm:prSet presAssocID="{6B92350B-FE55-4188-B1F9-DCAB685A0259}" presName="node" presStyleLbl="node1" presStyleIdx="2" presStyleCnt="6">
        <dgm:presLayoutVars>
          <dgm:bulletEnabled val="1"/>
        </dgm:presLayoutVars>
      </dgm:prSet>
      <dgm:spPr/>
    </dgm:pt>
    <dgm:pt modelId="{296591AB-0043-4A0C-910F-2612508CD9BE}" type="pres">
      <dgm:prSet presAssocID="{F61A0A70-6614-4AA3-B1AA-040E10519742}" presName="sibTrans" presStyleLbl="sibTrans2D1" presStyleIdx="2" presStyleCnt="5"/>
      <dgm:spPr/>
    </dgm:pt>
    <dgm:pt modelId="{90692D50-302A-4910-B60A-306EB39E1056}" type="pres">
      <dgm:prSet presAssocID="{F61A0A70-6614-4AA3-B1AA-040E10519742}" presName="connectorText" presStyleLbl="sibTrans2D1" presStyleIdx="2" presStyleCnt="5"/>
      <dgm:spPr/>
    </dgm:pt>
    <dgm:pt modelId="{9EF1FF3D-6C86-4FE2-B0AF-8E69768BF276}" type="pres">
      <dgm:prSet presAssocID="{EDED88F9-40DE-49A8-871F-D649F5703921}" presName="node" presStyleLbl="node1" presStyleIdx="3" presStyleCnt="6">
        <dgm:presLayoutVars>
          <dgm:bulletEnabled val="1"/>
        </dgm:presLayoutVars>
      </dgm:prSet>
      <dgm:spPr/>
    </dgm:pt>
    <dgm:pt modelId="{B74A5242-E6FA-4D23-BC2A-2483457E750D}" type="pres">
      <dgm:prSet presAssocID="{B3CFB661-195D-4646-A0EF-5938D90067AF}" presName="sibTrans" presStyleLbl="sibTrans2D1" presStyleIdx="3" presStyleCnt="5"/>
      <dgm:spPr/>
    </dgm:pt>
    <dgm:pt modelId="{469DB220-593E-4593-964A-0F3A25ED782A}" type="pres">
      <dgm:prSet presAssocID="{B3CFB661-195D-4646-A0EF-5938D90067AF}" presName="connectorText" presStyleLbl="sibTrans2D1" presStyleIdx="3" presStyleCnt="5"/>
      <dgm:spPr/>
    </dgm:pt>
    <dgm:pt modelId="{0831CE01-102D-4E2D-8E97-A6E691949476}" type="pres">
      <dgm:prSet presAssocID="{3A4384F7-6880-4D3B-B8C7-A439A220ECBD}" presName="node" presStyleLbl="node1" presStyleIdx="4" presStyleCnt="6">
        <dgm:presLayoutVars>
          <dgm:bulletEnabled val="1"/>
        </dgm:presLayoutVars>
      </dgm:prSet>
      <dgm:spPr/>
    </dgm:pt>
    <dgm:pt modelId="{A7F70C5E-DC34-4579-B012-68FC171CDA6D}" type="pres">
      <dgm:prSet presAssocID="{41B54E69-FA7A-4F59-90C2-DEF870C61196}" presName="sibTrans" presStyleLbl="sibTrans2D1" presStyleIdx="4" presStyleCnt="5"/>
      <dgm:spPr/>
    </dgm:pt>
    <dgm:pt modelId="{D2A84A71-7C8A-4AA4-B633-078D0EFE9DF4}" type="pres">
      <dgm:prSet presAssocID="{41B54E69-FA7A-4F59-90C2-DEF870C61196}" presName="connectorText" presStyleLbl="sibTrans2D1" presStyleIdx="4" presStyleCnt="5"/>
      <dgm:spPr/>
    </dgm:pt>
    <dgm:pt modelId="{B99F094C-4DE1-4A2D-B041-239AF9B2053E}" type="pres">
      <dgm:prSet presAssocID="{3F8DDB2F-3EE9-4F46-9E15-F145FF664074}" presName="node" presStyleLbl="node1" presStyleIdx="5" presStyleCnt="6">
        <dgm:presLayoutVars>
          <dgm:bulletEnabled val="1"/>
        </dgm:presLayoutVars>
      </dgm:prSet>
      <dgm:spPr/>
    </dgm:pt>
  </dgm:ptLst>
  <dgm:cxnLst>
    <dgm:cxn modelId="{C1D57B16-C046-4257-BF72-8375A54CB8BB}" type="presOf" srcId="{655BAAFB-E660-4C86-89A8-354F32D9117E}" destId="{EE1F378D-FA5C-4BDF-8719-FAC86034EF06}" srcOrd="0" destOrd="0" presId="urn:microsoft.com/office/officeart/2005/8/layout/process1"/>
    <dgm:cxn modelId="{D81BD116-93D4-4DBB-9497-0E5311C4465D}" type="presOf" srcId="{0CF6F901-41A0-472A-BE4D-4617AE5FB6AF}" destId="{DFE03CB4-2501-43D6-A5AA-8BE8BC9C00C0}" srcOrd="1" destOrd="0" presId="urn:microsoft.com/office/officeart/2005/8/layout/process1"/>
    <dgm:cxn modelId="{9918242F-A70F-4F5E-B7A0-E6438387CDA4}" type="presOf" srcId="{3A4384F7-6880-4D3B-B8C7-A439A220ECBD}" destId="{0831CE01-102D-4E2D-8E97-A6E691949476}" srcOrd="0" destOrd="0" presId="urn:microsoft.com/office/officeart/2005/8/layout/process1"/>
    <dgm:cxn modelId="{09108533-A280-418C-806C-93CA90734B48}" type="presOf" srcId="{28C651A7-9860-41C1-8221-0ACBA264D86B}" destId="{D06A8D41-7AA8-4DA2-BB6D-1A90206573DA}" srcOrd="0" destOrd="0" presId="urn:microsoft.com/office/officeart/2005/8/layout/process1"/>
    <dgm:cxn modelId="{80F9365E-3C6B-44D4-A583-0784A0CDA747}" type="presOf" srcId="{EDED88F9-40DE-49A8-871F-D649F5703921}" destId="{9EF1FF3D-6C86-4FE2-B0AF-8E69768BF276}" srcOrd="0" destOrd="0" presId="urn:microsoft.com/office/officeart/2005/8/layout/process1"/>
    <dgm:cxn modelId="{09677D42-3483-4DCF-8037-B11DAD7E9442}" srcId="{E0DC34D2-0DF3-46D5-80D5-E1E5698E9C02}" destId="{EDED88F9-40DE-49A8-871F-D649F5703921}" srcOrd="3" destOrd="0" parTransId="{459A9E09-1135-4E52-B990-084B8AB62B8B}" sibTransId="{B3CFB661-195D-4646-A0EF-5938D90067AF}"/>
    <dgm:cxn modelId="{C7E2A84A-2E20-44DD-BC09-D60D4D4032DC}" type="presOf" srcId="{3F8DDB2F-3EE9-4F46-9E15-F145FF664074}" destId="{B99F094C-4DE1-4A2D-B041-239AF9B2053E}" srcOrd="0" destOrd="0" presId="urn:microsoft.com/office/officeart/2005/8/layout/process1"/>
    <dgm:cxn modelId="{CC8A2B4D-BB67-4F94-A238-8370F0528855}" type="presOf" srcId="{6B92350B-FE55-4188-B1F9-DCAB685A0259}" destId="{E0459638-A495-4041-B4CC-05FA269FF59C}" srcOrd="0" destOrd="0" presId="urn:microsoft.com/office/officeart/2005/8/layout/process1"/>
    <dgm:cxn modelId="{ABCC2B4D-1A80-4296-8C11-378B19ADB905}" type="presOf" srcId="{655BAAFB-E660-4C86-89A8-354F32D9117E}" destId="{093B3176-19A4-4757-BE5D-3D654E2D3185}" srcOrd="1" destOrd="0" presId="urn:microsoft.com/office/officeart/2005/8/layout/process1"/>
    <dgm:cxn modelId="{14BC3C4F-2C27-40BA-B6E5-FC3389C72950}" type="presOf" srcId="{F61A0A70-6614-4AA3-B1AA-040E10519742}" destId="{90692D50-302A-4910-B60A-306EB39E1056}" srcOrd="1" destOrd="0" presId="urn:microsoft.com/office/officeart/2005/8/layout/process1"/>
    <dgm:cxn modelId="{3C51D26F-7894-4D60-96EC-7C58AF3F1B9B}" type="presOf" srcId="{41B54E69-FA7A-4F59-90C2-DEF870C61196}" destId="{D2A84A71-7C8A-4AA4-B633-078D0EFE9DF4}" srcOrd="1" destOrd="0" presId="urn:microsoft.com/office/officeart/2005/8/layout/process1"/>
    <dgm:cxn modelId="{B0DEA487-0B79-4FB0-AEBF-B31E0946838B}" srcId="{E0DC34D2-0DF3-46D5-80D5-E1E5698E9C02}" destId="{58D7048F-08ED-4469-BCD9-5A1AF8C45233}" srcOrd="1" destOrd="0" parTransId="{7831FE3F-5DDF-4E85-9F97-9E8D4406AEC4}" sibTransId="{0CF6F901-41A0-472A-BE4D-4617AE5FB6AF}"/>
    <dgm:cxn modelId="{C02DFFA0-96A7-4338-AE47-143437ECB33A}" srcId="{E0DC34D2-0DF3-46D5-80D5-E1E5698E9C02}" destId="{28C651A7-9860-41C1-8221-0ACBA264D86B}" srcOrd="0" destOrd="0" parTransId="{F9AB9083-EB3C-4D7A-968D-D17E27C27B9C}" sibTransId="{655BAAFB-E660-4C86-89A8-354F32D9117E}"/>
    <dgm:cxn modelId="{7ED037B3-E35D-4BA2-A6A0-8A9B9458C2C3}" type="presOf" srcId="{B3CFB661-195D-4646-A0EF-5938D90067AF}" destId="{469DB220-593E-4593-964A-0F3A25ED782A}" srcOrd="1" destOrd="0" presId="urn:microsoft.com/office/officeart/2005/8/layout/process1"/>
    <dgm:cxn modelId="{8A9AFDC2-E9B1-4987-A0F2-413A91D2B4C3}" srcId="{E0DC34D2-0DF3-46D5-80D5-E1E5698E9C02}" destId="{3A4384F7-6880-4D3B-B8C7-A439A220ECBD}" srcOrd="4" destOrd="0" parTransId="{59655CA9-031C-44FF-AB98-3491ADF0EBC9}" sibTransId="{41B54E69-FA7A-4F59-90C2-DEF870C61196}"/>
    <dgm:cxn modelId="{B44812CA-00F6-414F-AFEC-81BA3E17621A}" srcId="{E0DC34D2-0DF3-46D5-80D5-E1E5698E9C02}" destId="{6B92350B-FE55-4188-B1F9-DCAB685A0259}" srcOrd="2" destOrd="0" parTransId="{031B59D4-4A2C-4861-B51B-C079D53D8A40}" sibTransId="{F61A0A70-6614-4AA3-B1AA-040E10519742}"/>
    <dgm:cxn modelId="{D496EBCF-6436-433C-8E0C-F70548868A3E}" type="presOf" srcId="{58D7048F-08ED-4469-BCD9-5A1AF8C45233}" destId="{311BADD2-6F6E-4E07-91D1-718BDD19E014}" srcOrd="0" destOrd="0" presId="urn:microsoft.com/office/officeart/2005/8/layout/process1"/>
    <dgm:cxn modelId="{119879DD-8AF1-4A6B-8836-3B6C86CB6B72}" type="presOf" srcId="{F61A0A70-6614-4AA3-B1AA-040E10519742}" destId="{296591AB-0043-4A0C-910F-2612508CD9BE}" srcOrd="0" destOrd="0" presId="urn:microsoft.com/office/officeart/2005/8/layout/process1"/>
    <dgm:cxn modelId="{474406DF-59BE-49A3-856D-0C9592FB7144}" type="presOf" srcId="{B3CFB661-195D-4646-A0EF-5938D90067AF}" destId="{B74A5242-E6FA-4D23-BC2A-2483457E750D}" srcOrd="0" destOrd="0" presId="urn:microsoft.com/office/officeart/2005/8/layout/process1"/>
    <dgm:cxn modelId="{8A6BA9E6-E1F8-4DB1-B69D-3342ED930377}" type="presOf" srcId="{0CF6F901-41A0-472A-BE4D-4617AE5FB6AF}" destId="{2C26C5EC-D373-472E-8746-4A3A209D5D9B}" srcOrd="0" destOrd="0" presId="urn:microsoft.com/office/officeart/2005/8/layout/process1"/>
    <dgm:cxn modelId="{FF0747F1-DCDD-4FC7-921E-5D873C4A0E54}" type="presOf" srcId="{E0DC34D2-0DF3-46D5-80D5-E1E5698E9C02}" destId="{16B4EE9D-EB3C-4B37-A2D5-D4D672DE10DE}" srcOrd="0" destOrd="0" presId="urn:microsoft.com/office/officeart/2005/8/layout/process1"/>
    <dgm:cxn modelId="{CC674FF4-6A7C-4243-8067-CF578F7382F8}" srcId="{E0DC34D2-0DF3-46D5-80D5-E1E5698E9C02}" destId="{3F8DDB2F-3EE9-4F46-9E15-F145FF664074}" srcOrd="5" destOrd="0" parTransId="{F6FF142F-32FF-40A5-BF4F-0F4D7DA06617}" sibTransId="{9F7301D5-6CF9-4AC0-BF82-107953E92041}"/>
    <dgm:cxn modelId="{F240EDF7-E5B3-4223-8A02-BF42BEDFD97C}" type="presOf" srcId="{41B54E69-FA7A-4F59-90C2-DEF870C61196}" destId="{A7F70C5E-DC34-4579-B012-68FC171CDA6D}" srcOrd="0" destOrd="0" presId="urn:microsoft.com/office/officeart/2005/8/layout/process1"/>
    <dgm:cxn modelId="{D244F698-8658-4B43-A2D7-281F5EA40483}" type="presParOf" srcId="{16B4EE9D-EB3C-4B37-A2D5-D4D672DE10DE}" destId="{D06A8D41-7AA8-4DA2-BB6D-1A90206573DA}" srcOrd="0" destOrd="0" presId="urn:microsoft.com/office/officeart/2005/8/layout/process1"/>
    <dgm:cxn modelId="{2F5C81B1-A697-4A16-A8DC-D37C7F9E7C8C}" type="presParOf" srcId="{16B4EE9D-EB3C-4B37-A2D5-D4D672DE10DE}" destId="{EE1F378D-FA5C-4BDF-8719-FAC86034EF06}" srcOrd="1" destOrd="0" presId="urn:microsoft.com/office/officeart/2005/8/layout/process1"/>
    <dgm:cxn modelId="{B6A7D163-7E3E-4AEF-AF97-993CF6D28C4E}" type="presParOf" srcId="{EE1F378D-FA5C-4BDF-8719-FAC86034EF06}" destId="{093B3176-19A4-4757-BE5D-3D654E2D3185}" srcOrd="0" destOrd="0" presId="urn:microsoft.com/office/officeart/2005/8/layout/process1"/>
    <dgm:cxn modelId="{9AEB1FF4-C202-4EF3-9BE6-0DA9AC0CCEF0}" type="presParOf" srcId="{16B4EE9D-EB3C-4B37-A2D5-D4D672DE10DE}" destId="{311BADD2-6F6E-4E07-91D1-718BDD19E014}" srcOrd="2" destOrd="0" presId="urn:microsoft.com/office/officeart/2005/8/layout/process1"/>
    <dgm:cxn modelId="{47CAD4C0-1B6E-42EE-9EB5-2380DC0E77F4}" type="presParOf" srcId="{16B4EE9D-EB3C-4B37-A2D5-D4D672DE10DE}" destId="{2C26C5EC-D373-472E-8746-4A3A209D5D9B}" srcOrd="3" destOrd="0" presId="urn:microsoft.com/office/officeart/2005/8/layout/process1"/>
    <dgm:cxn modelId="{FD410607-C0CF-450F-9D84-4EF743F470B2}" type="presParOf" srcId="{2C26C5EC-D373-472E-8746-4A3A209D5D9B}" destId="{DFE03CB4-2501-43D6-A5AA-8BE8BC9C00C0}" srcOrd="0" destOrd="0" presId="urn:microsoft.com/office/officeart/2005/8/layout/process1"/>
    <dgm:cxn modelId="{76488EBD-D14E-4FE0-AB58-D9D3E8117460}" type="presParOf" srcId="{16B4EE9D-EB3C-4B37-A2D5-D4D672DE10DE}" destId="{E0459638-A495-4041-B4CC-05FA269FF59C}" srcOrd="4" destOrd="0" presId="urn:microsoft.com/office/officeart/2005/8/layout/process1"/>
    <dgm:cxn modelId="{2EEBC62A-AF56-435D-9FFA-38DBC5D0472C}" type="presParOf" srcId="{16B4EE9D-EB3C-4B37-A2D5-D4D672DE10DE}" destId="{296591AB-0043-4A0C-910F-2612508CD9BE}" srcOrd="5" destOrd="0" presId="urn:microsoft.com/office/officeart/2005/8/layout/process1"/>
    <dgm:cxn modelId="{4A66F6A0-4771-43A2-9D61-C615E9872754}" type="presParOf" srcId="{296591AB-0043-4A0C-910F-2612508CD9BE}" destId="{90692D50-302A-4910-B60A-306EB39E1056}" srcOrd="0" destOrd="0" presId="urn:microsoft.com/office/officeart/2005/8/layout/process1"/>
    <dgm:cxn modelId="{CAFD4B26-05A2-4CEE-A054-85601D829902}" type="presParOf" srcId="{16B4EE9D-EB3C-4B37-A2D5-D4D672DE10DE}" destId="{9EF1FF3D-6C86-4FE2-B0AF-8E69768BF276}" srcOrd="6" destOrd="0" presId="urn:microsoft.com/office/officeart/2005/8/layout/process1"/>
    <dgm:cxn modelId="{55654212-1FB6-438E-B22F-C73DC22F51B0}" type="presParOf" srcId="{16B4EE9D-EB3C-4B37-A2D5-D4D672DE10DE}" destId="{B74A5242-E6FA-4D23-BC2A-2483457E750D}" srcOrd="7" destOrd="0" presId="urn:microsoft.com/office/officeart/2005/8/layout/process1"/>
    <dgm:cxn modelId="{6B84F29E-4235-4155-B70C-F954CB5EFFAE}" type="presParOf" srcId="{B74A5242-E6FA-4D23-BC2A-2483457E750D}" destId="{469DB220-593E-4593-964A-0F3A25ED782A}" srcOrd="0" destOrd="0" presId="urn:microsoft.com/office/officeart/2005/8/layout/process1"/>
    <dgm:cxn modelId="{795F60C7-81C5-4B11-85DC-7ADDFA220161}" type="presParOf" srcId="{16B4EE9D-EB3C-4B37-A2D5-D4D672DE10DE}" destId="{0831CE01-102D-4E2D-8E97-A6E691949476}" srcOrd="8" destOrd="0" presId="urn:microsoft.com/office/officeart/2005/8/layout/process1"/>
    <dgm:cxn modelId="{C357E605-D45E-4593-A40C-07E110DF010B}" type="presParOf" srcId="{16B4EE9D-EB3C-4B37-A2D5-D4D672DE10DE}" destId="{A7F70C5E-DC34-4579-B012-68FC171CDA6D}" srcOrd="9" destOrd="0" presId="urn:microsoft.com/office/officeart/2005/8/layout/process1"/>
    <dgm:cxn modelId="{BC60CE15-D6BA-449D-902A-0328B33CBB87}" type="presParOf" srcId="{A7F70C5E-DC34-4579-B012-68FC171CDA6D}" destId="{D2A84A71-7C8A-4AA4-B633-078D0EFE9DF4}" srcOrd="0" destOrd="0" presId="urn:microsoft.com/office/officeart/2005/8/layout/process1"/>
    <dgm:cxn modelId="{8644FF4B-1770-4387-9555-8B6BB4618176}" type="presParOf" srcId="{16B4EE9D-EB3C-4B37-A2D5-D4D672DE10DE}" destId="{B99F094C-4DE1-4A2D-B041-239AF9B2053E}"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86DFED-66A8-4CE8-9F57-382C5551CB62}" type="doc">
      <dgm:prSet loTypeId="urn:microsoft.com/office/officeart/2005/8/layout/process1" loCatId="process" qsTypeId="urn:microsoft.com/office/officeart/2005/8/quickstyle/simple1" qsCatId="simple" csTypeId="urn:microsoft.com/office/officeart/2005/8/colors/accent1_2" csCatId="accent1" phldr="1"/>
      <dgm:spPr/>
    </dgm:pt>
    <dgm:pt modelId="{995BED0B-7845-43E3-A888-E89575222723}">
      <dgm:prSet phldrT="[Text]"/>
      <dgm:spPr/>
      <dgm:t>
        <a:bodyPr/>
        <a:lstStyle/>
        <a:p>
          <a:r>
            <a:rPr lang="sv-SE" dirty="0"/>
            <a:t>Köpebrev och tillträde</a:t>
          </a:r>
        </a:p>
      </dgm:t>
    </dgm:pt>
    <dgm:pt modelId="{73FF5141-C02B-4640-9A02-20C744E7CE9D}" type="parTrans" cxnId="{9E54A4D9-C3F9-4816-BD0B-4CE685525062}">
      <dgm:prSet/>
      <dgm:spPr/>
      <dgm:t>
        <a:bodyPr/>
        <a:lstStyle/>
        <a:p>
          <a:endParaRPr lang="sv-SE"/>
        </a:p>
      </dgm:t>
    </dgm:pt>
    <dgm:pt modelId="{5E91B597-FCB6-4088-A363-97E8031F8454}" type="sibTrans" cxnId="{9E54A4D9-C3F9-4816-BD0B-4CE685525062}">
      <dgm:prSet/>
      <dgm:spPr/>
      <dgm:t>
        <a:bodyPr/>
        <a:lstStyle/>
        <a:p>
          <a:endParaRPr lang="sv-SE"/>
        </a:p>
      </dgm:t>
    </dgm:pt>
    <dgm:pt modelId="{4077B5CF-614E-438D-A959-6BEF14C95557}">
      <dgm:prSet/>
      <dgm:spPr/>
      <dgm:t>
        <a:bodyPr/>
        <a:lstStyle/>
        <a:p>
          <a:r>
            <a:rPr lang="sv-SE" dirty="0"/>
            <a:t>Söka lagfart</a:t>
          </a:r>
        </a:p>
      </dgm:t>
    </dgm:pt>
    <dgm:pt modelId="{B671A5C2-C812-4F35-B2CE-7D998E5C0250}" type="parTrans" cxnId="{67D91F4C-E898-4BB8-A7F4-B084FC85F5AB}">
      <dgm:prSet/>
      <dgm:spPr/>
      <dgm:t>
        <a:bodyPr/>
        <a:lstStyle/>
        <a:p>
          <a:endParaRPr lang="sv-SE"/>
        </a:p>
      </dgm:t>
    </dgm:pt>
    <dgm:pt modelId="{910CDB29-91C3-4474-A512-DC2AC9DAEC50}" type="sibTrans" cxnId="{67D91F4C-E898-4BB8-A7F4-B084FC85F5AB}">
      <dgm:prSet/>
      <dgm:spPr/>
      <dgm:t>
        <a:bodyPr/>
        <a:lstStyle/>
        <a:p>
          <a:endParaRPr lang="sv-SE"/>
        </a:p>
      </dgm:t>
    </dgm:pt>
    <dgm:pt modelId="{5B228A1C-F2C2-4447-9522-F91DA0824B14}">
      <dgm:prSet phldrT="[Text]"/>
      <dgm:spPr/>
      <dgm:t>
        <a:bodyPr/>
        <a:lstStyle/>
        <a:p>
          <a:r>
            <a:rPr lang="sv-SE" dirty="0"/>
            <a:t>Erlägga resterande 90% av tomtpriset</a:t>
          </a:r>
        </a:p>
      </dgm:t>
    </dgm:pt>
    <dgm:pt modelId="{CE4C9771-0C32-40B0-B301-E944FF7AFEF9}" type="sibTrans" cxnId="{AD88CF8C-375F-4C73-B2B9-778F3C25E7B9}">
      <dgm:prSet/>
      <dgm:spPr/>
      <dgm:t>
        <a:bodyPr/>
        <a:lstStyle/>
        <a:p>
          <a:endParaRPr lang="sv-SE"/>
        </a:p>
      </dgm:t>
    </dgm:pt>
    <dgm:pt modelId="{30EF4E4B-B55C-452E-B5A0-68C0670D6C48}" type="parTrans" cxnId="{AD88CF8C-375F-4C73-B2B9-778F3C25E7B9}">
      <dgm:prSet/>
      <dgm:spPr/>
      <dgm:t>
        <a:bodyPr/>
        <a:lstStyle/>
        <a:p>
          <a:endParaRPr lang="sv-SE"/>
        </a:p>
      </dgm:t>
    </dgm:pt>
    <dgm:pt modelId="{D38F18CA-C328-4CD2-8029-17820179F2B4}">
      <dgm:prSet/>
      <dgm:spPr/>
      <dgm:t>
        <a:bodyPr/>
        <a:lstStyle/>
        <a:p>
          <a:r>
            <a:rPr lang="sv-SE" dirty="0"/>
            <a:t>Färdigställd byggnad inom 2 år</a:t>
          </a:r>
        </a:p>
      </dgm:t>
    </dgm:pt>
    <dgm:pt modelId="{ADCDEE9A-3712-41E0-AA7A-455A908946DD}" type="parTrans" cxnId="{7928E9D7-328C-421C-BDE3-560AFCCB40CF}">
      <dgm:prSet/>
      <dgm:spPr/>
      <dgm:t>
        <a:bodyPr/>
        <a:lstStyle/>
        <a:p>
          <a:endParaRPr lang="sv-SE"/>
        </a:p>
      </dgm:t>
    </dgm:pt>
    <dgm:pt modelId="{6A32B876-9D40-4463-AFB9-3DA3C4E2F423}" type="sibTrans" cxnId="{7928E9D7-328C-421C-BDE3-560AFCCB40CF}">
      <dgm:prSet/>
      <dgm:spPr/>
      <dgm:t>
        <a:bodyPr/>
        <a:lstStyle/>
        <a:p>
          <a:endParaRPr lang="sv-SE"/>
        </a:p>
      </dgm:t>
    </dgm:pt>
    <dgm:pt modelId="{13B6E22D-8FC3-4D56-B8F8-42E05F772F3A}" type="pres">
      <dgm:prSet presAssocID="{5986DFED-66A8-4CE8-9F57-382C5551CB62}" presName="Name0" presStyleCnt="0">
        <dgm:presLayoutVars>
          <dgm:dir/>
          <dgm:resizeHandles val="exact"/>
        </dgm:presLayoutVars>
      </dgm:prSet>
      <dgm:spPr/>
    </dgm:pt>
    <dgm:pt modelId="{19BAD1A2-1636-474C-8DBE-73EB37CE631E}" type="pres">
      <dgm:prSet presAssocID="{5B228A1C-F2C2-4447-9522-F91DA0824B14}" presName="node" presStyleLbl="node1" presStyleIdx="0" presStyleCnt="4">
        <dgm:presLayoutVars>
          <dgm:bulletEnabled val="1"/>
        </dgm:presLayoutVars>
      </dgm:prSet>
      <dgm:spPr/>
    </dgm:pt>
    <dgm:pt modelId="{B483EC3A-51F3-4DD0-B8AF-E523C79404EB}" type="pres">
      <dgm:prSet presAssocID="{CE4C9771-0C32-40B0-B301-E944FF7AFEF9}" presName="sibTrans" presStyleLbl="sibTrans2D1" presStyleIdx="0" presStyleCnt="3"/>
      <dgm:spPr/>
    </dgm:pt>
    <dgm:pt modelId="{CC7CCE07-1ABD-490C-B8F7-9E795C52DC2E}" type="pres">
      <dgm:prSet presAssocID="{CE4C9771-0C32-40B0-B301-E944FF7AFEF9}" presName="connectorText" presStyleLbl="sibTrans2D1" presStyleIdx="0" presStyleCnt="3"/>
      <dgm:spPr/>
    </dgm:pt>
    <dgm:pt modelId="{F95EC815-D15F-499D-9804-1C7616E64E8F}" type="pres">
      <dgm:prSet presAssocID="{995BED0B-7845-43E3-A888-E89575222723}" presName="node" presStyleLbl="node1" presStyleIdx="1" presStyleCnt="4">
        <dgm:presLayoutVars>
          <dgm:bulletEnabled val="1"/>
        </dgm:presLayoutVars>
      </dgm:prSet>
      <dgm:spPr/>
    </dgm:pt>
    <dgm:pt modelId="{FBD43CFA-ECAD-4DEE-AB4F-BD36756F843E}" type="pres">
      <dgm:prSet presAssocID="{5E91B597-FCB6-4088-A363-97E8031F8454}" presName="sibTrans" presStyleLbl="sibTrans2D1" presStyleIdx="1" presStyleCnt="3"/>
      <dgm:spPr/>
    </dgm:pt>
    <dgm:pt modelId="{D4C2D554-69E1-48D6-94C3-588DA9F7E297}" type="pres">
      <dgm:prSet presAssocID="{5E91B597-FCB6-4088-A363-97E8031F8454}" presName="connectorText" presStyleLbl="sibTrans2D1" presStyleIdx="1" presStyleCnt="3"/>
      <dgm:spPr/>
    </dgm:pt>
    <dgm:pt modelId="{41BE0A54-C690-49A0-B4B4-13AE1A80899A}" type="pres">
      <dgm:prSet presAssocID="{4077B5CF-614E-438D-A959-6BEF14C95557}" presName="node" presStyleLbl="node1" presStyleIdx="2" presStyleCnt="4">
        <dgm:presLayoutVars>
          <dgm:bulletEnabled val="1"/>
        </dgm:presLayoutVars>
      </dgm:prSet>
      <dgm:spPr/>
    </dgm:pt>
    <dgm:pt modelId="{33EE6669-0A52-4C22-993E-1835AB173C07}" type="pres">
      <dgm:prSet presAssocID="{910CDB29-91C3-4474-A512-DC2AC9DAEC50}" presName="sibTrans" presStyleLbl="sibTrans2D1" presStyleIdx="2" presStyleCnt="3"/>
      <dgm:spPr/>
    </dgm:pt>
    <dgm:pt modelId="{CC270F0F-7834-4783-8F69-D497A06FE00B}" type="pres">
      <dgm:prSet presAssocID="{910CDB29-91C3-4474-A512-DC2AC9DAEC50}" presName="connectorText" presStyleLbl="sibTrans2D1" presStyleIdx="2" presStyleCnt="3"/>
      <dgm:spPr/>
    </dgm:pt>
    <dgm:pt modelId="{26098D53-92AF-419B-81FF-7C99D13D13BC}" type="pres">
      <dgm:prSet presAssocID="{D38F18CA-C328-4CD2-8029-17820179F2B4}" presName="node" presStyleLbl="node1" presStyleIdx="3" presStyleCnt="4">
        <dgm:presLayoutVars>
          <dgm:bulletEnabled val="1"/>
        </dgm:presLayoutVars>
      </dgm:prSet>
      <dgm:spPr/>
    </dgm:pt>
  </dgm:ptLst>
  <dgm:cxnLst>
    <dgm:cxn modelId="{4F2C231A-F281-4D61-90BC-36E5BFCD7131}" type="presOf" srcId="{910CDB29-91C3-4474-A512-DC2AC9DAEC50}" destId="{CC270F0F-7834-4783-8F69-D497A06FE00B}" srcOrd="1" destOrd="0" presId="urn:microsoft.com/office/officeart/2005/8/layout/process1"/>
    <dgm:cxn modelId="{32B8F51C-A32E-4930-97BD-EC50A414F36C}" type="presOf" srcId="{4077B5CF-614E-438D-A959-6BEF14C95557}" destId="{41BE0A54-C690-49A0-B4B4-13AE1A80899A}" srcOrd="0" destOrd="0" presId="urn:microsoft.com/office/officeart/2005/8/layout/process1"/>
    <dgm:cxn modelId="{AA62C438-8A4F-47BA-A559-8F0933F9A629}" type="presOf" srcId="{5E91B597-FCB6-4088-A363-97E8031F8454}" destId="{FBD43CFA-ECAD-4DEE-AB4F-BD36756F843E}" srcOrd="0" destOrd="0" presId="urn:microsoft.com/office/officeart/2005/8/layout/process1"/>
    <dgm:cxn modelId="{67D91F4C-E898-4BB8-A7F4-B084FC85F5AB}" srcId="{5986DFED-66A8-4CE8-9F57-382C5551CB62}" destId="{4077B5CF-614E-438D-A959-6BEF14C95557}" srcOrd="2" destOrd="0" parTransId="{B671A5C2-C812-4F35-B2CE-7D998E5C0250}" sibTransId="{910CDB29-91C3-4474-A512-DC2AC9DAEC50}"/>
    <dgm:cxn modelId="{516CB04D-297D-4F69-A268-260ECB2DD44F}" type="presOf" srcId="{910CDB29-91C3-4474-A512-DC2AC9DAEC50}" destId="{33EE6669-0A52-4C22-993E-1835AB173C07}" srcOrd="0" destOrd="0" presId="urn:microsoft.com/office/officeart/2005/8/layout/process1"/>
    <dgm:cxn modelId="{202AC04F-8D71-47BF-A2CB-62E05C9D4465}" type="presOf" srcId="{995BED0B-7845-43E3-A888-E89575222723}" destId="{F95EC815-D15F-499D-9804-1C7616E64E8F}" srcOrd="0" destOrd="0" presId="urn:microsoft.com/office/officeart/2005/8/layout/process1"/>
    <dgm:cxn modelId="{2596BD71-7CF9-41A0-902E-B22C4BE19F64}" type="presOf" srcId="{CE4C9771-0C32-40B0-B301-E944FF7AFEF9}" destId="{CC7CCE07-1ABD-490C-B8F7-9E795C52DC2E}" srcOrd="1" destOrd="0" presId="urn:microsoft.com/office/officeart/2005/8/layout/process1"/>
    <dgm:cxn modelId="{F6ABB375-8E93-44E1-8214-410AD923B0B1}" type="presOf" srcId="{5E91B597-FCB6-4088-A363-97E8031F8454}" destId="{D4C2D554-69E1-48D6-94C3-588DA9F7E297}" srcOrd="1" destOrd="0" presId="urn:microsoft.com/office/officeart/2005/8/layout/process1"/>
    <dgm:cxn modelId="{6323CD57-6C44-462C-B7F9-D367DAEE0295}" type="presOf" srcId="{5B228A1C-F2C2-4447-9522-F91DA0824B14}" destId="{19BAD1A2-1636-474C-8DBE-73EB37CE631E}" srcOrd="0" destOrd="0" presId="urn:microsoft.com/office/officeart/2005/8/layout/process1"/>
    <dgm:cxn modelId="{AD88CF8C-375F-4C73-B2B9-778F3C25E7B9}" srcId="{5986DFED-66A8-4CE8-9F57-382C5551CB62}" destId="{5B228A1C-F2C2-4447-9522-F91DA0824B14}" srcOrd="0" destOrd="0" parTransId="{30EF4E4B-B55C-452E-B5A0-68C0670D6C48}" sibTransId="{CE4C9771-0C32-40B0-B301-E944FF7AFEF9}"/>
    <dgm:cxn modelId="{B25A72BE-84F7-4F96-BFC2-33C0A231A60C}" type="presOf" srcId="{5986DFED-66A8-4CE8-9F57-382C5551CB62}" destId="{13B6E22D-8FC3-4D56-B8F8-42E05F772F3A}" srcOrd="0" destOrd="0" presId="urn:microsoft.com/office/officeart/2005/8/layout/process1"/>
    <dgm:cxn modelId="{32B8B5C6-8E65-4488-8AF2-DA8027BFDB41}" type="presOf" srcId="{CE4C9771-0C32-40B0-B301-E944FF7AFEF9}" destId="{B483EC3A-51F3-4DD0-B8AF-E523C79404EB}" srcOrd="0" destOrd="0" presId="urn:microsoft.com/office/officeart/2005/8/layout/process1"/>
    <dgm:cxn modelId="{7928E9D7-328C-421C-BDE3-560AFCCB40CF}" srcId="{5986DFED-66A8-4CE8-9F57-382C5551CB62}" destId="{D38F18CA-C328-4CD2-8029-17820179F2B4}" srcOrd="3" destOrd="0" parTransId="{ADCDEE9A-3712-41E0-AA7A-455A908946DD}" sibTransId="{6A32B876-9D40-4463-AFB9-3DA3C4E2F423}"/>
    <dgm:cxn modelId="{9E54A4D9-C3F9-4816-BD0B-4CE685525062}" srcId="{5986DFED-66A8-4CE8-9F57-382C5551CB62}" destId="{995BED0B-7845-43E3-A888-E89575222723}" srcOrd="1" destOrd="0" parTransId="{73FF5141-C02B-4640-9A02-20C744E7CE9D}" sibTransId="{5E91B597-FCB6-4088-A363-97E8031F8454}"/>
    <dgm:cxn modelId="{B4EC33E2-CFE6-4311-A1D8-5572EDAC0474}" type="presOf" srcId="{D38F18CA-C328-4CD2-8029-17820179F2B4}" destId="{26098D53-92AF-419B-81FF-7C99D13D13BC}" srcOrd="0" destOrd="0" presId="urn:microsoft.com/office/officeart/2005/8/layout/process1"/>
    <dgm:cxn modelId="{F7DDAC48-504A-488B-9410-A824A78F267B}" type="presParOf" srcId="{13B6E22D-8FC3-4D56-B8F8-42E05F772F3A}" destId="{19BAD1A2-1636-474C-8DBE-73EB37CE631E}" srcOrd="0" destOrd="0" presId="urn:microsoft.com/office/officeart/2005/8/layout/process1"/>
    <dgm:cxn modelId="{D37C1E52-BAAF-4036-BD8B-847F8DD6EAA5}" type="presParOf" srcId="{13B6E22D-8FC3-4D56-B8F8-42E05F772F3A}" destId="{B483EC3A-51F3-4DD0-B8AF-E523C79404EB}" srcOrd="1" destOrd="0" presId="urn:microsoft.com/office/officeart/2005/8/layout/process1"/>
    <dgm:cxn modelId="{07EA00B2-C54B-4BE9-97B2-7127B780F359}" type="presParOf" srcId="{B483EC3A-51F3-4DD0-B8AF-E523C79404EB}" destId="{CC7CCE07-1ABD-490C-B8F7-9E795C52DC2E}" srcOrd="0" destOrd="0" presId="urn:microsoft.com/office/officeart/2005/8/layout/process1"/>
    <dgm:cxn modelId="{9BD1B07D-D2DE-4ED2-8D3C-76CE8D3F6B1A}" type="presParOf" srcId="{13B6E22D-8FC3-4D56-B8F8-42E05F772F3A}" destId="{F95EC815-D15F-499D-9804-1C7616E64E8F}" srcOrd="2" destOrd="0" presId="urn:microsoft.com/office/officeart/2005/8/layout/process1"/>
    <dgm:cxn modelId="{C282A682-FE5E-4EA6-8FCC-1B08F740C535}" type="presParOf" srcId="{13B6E22D-8FC3-4D56-B8F8-42E05F772F3A}" destId="{FBD43CFA-ECAD-4DEE-AB4F-BD36756F843E}" srcOrd="3" destOrd="0" presId="urn:microsoft.com/office/officeart/2005/8/layout/process1"/>
    <dgm:cxn modelId="{A0D9DE02-5B10-405B-8252-0D214C57A4EE}" type="presParOf" srcId="{FBD43CFA-ECAD-4DEE-AB4F-BD36756F843E}" destId="{D4C2D554-69E1-48D6-94C3-588DA9F7E297}" srcOrd="0" destOrd="0" presId="urn:microsoft.com/office/officeart/2005/8/layout/process1"/>
    <dgm:cxn modelId="{8E6CADA4-0441-4C75-A6D3-D1BBEA224E69}" type="presParOf" srcId="{13B6E22D-8FC3-4D56-B8F8-42E05F772F3A}" destId="{41BE0A54-C690-49A0-B4B4-13AE1A80899A}" srcOrd="4" destOrd="0" presId="urn:microsoft.com/office/officeart/2005/8/layout/process1"/>
    <dgm:cxn modelId="{4B66146B-44F3-48E1-B1E8-BE2C4C6B58F9}" type="presParOf" srcId="{13B6E22D-8FC3-4D56-B8F8-42E05F772F3A}" destId="{33EE6669-0A52-4C22-993E-1835AB173C07}" srcOrd="5" destOrd="0" presId="urn:microsoft.com/office/officeart/2005/8/layout/process1"/>
    <dgm:cxn modelId="{2326EE99-D8FA-403E-93B7-DEF2721EB897}" type="presParOf" srcId="{33EE6669-0A52-4C22-993E-1835AB173C07}" destId="{CC270F0F-7834-4783-8F69-D497A06FE00B}" srcOrd="0" destOrd="0" presId="urn:microsoft.com/office/officeart/2005/8/layout/process1"/>
    <dgm:cxn modelId="{DBA6FF7A-A76A-4E56-9C83-8D34050426B7}" type="presParOf" srcId="{13B6E22D-8FC3-4D56-B8F8-42E05F772F3A}" destId="{26098D53-92AF-419B-81FF-7C99D13D13BC}"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DC34D2-0DF3-46D5-80D5-E1E5698E9C0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28C651A7-9860-41C1-8221-0ACBA264D86B}">
      <dgm:prSet phldrT="[Text]"/>
      <dgm:spPr/>
      <dgm:t>
        <a:bodyPr/>
        <a:lstStyle/>
        <a:p>
          <a:r>
            <a:rPr lang="sv-SE" dirty="0"/>
            <a:t>Bygglov</a:t>
          </a:r>
        </a:p>
      </dgm:t>
    </dgm:pt>
    <dgm:pt modelId="{F9AB9083-EB3C-4D7A-968D-D17E27C27B9C}" type="parTrans" cxnId="{C02DFFA0-96A7-4338-AE47-143437ECB33A}">
      <dgm:prSet/>
      <dgm:spPr/>
      <dgm:t>
        <a:bodyPr/>
        <a:lstStyle/>
        <a:p>
          <a:endParaRPr lang="sv-SE"/>
        </a:p>
      </dgm:t>
    </dgm:pt>
    <dgm:pt modelId="{655BAAFB-E660-4C86-89A8-354F32D9117E}" type="sibTrans" cxnId="{C02DFFA0-96A7-4338-AE47-143437ECB33A}">
      <dgm:prSet/>
      <dgm:spPr/>
      <dgm:t>
        <a:bodyPr/>
        <a:lstStyle/>
        <a:p>
          <a:endParaRPr lang="sv-SE"/>
        </a:p>
      </dgm:t>
    </dgm:pt>
    <dgm:pt modelId="{58D7048F-08ED-4469-BCD9-5A1AF8C45233}">
      <dgm:prSet phldrT="[Text]"/>
      <dgm:spPr/>
      <dgm:t>
        <a:bodyPr/>
        <a:lstStyle/>
        <a:p>
          <a:r>
            <a:rPr lang="sv-SE" dirty="0"/>
            <a:t>Tekniskt samråd</a:t>
          </a:r>
        </a:p>
      </dgm:t>
    </dgm:pt>
    <dgm:pt modelId="{7831FE3F-5DDF-4E85-9F97-9E8D4406AEC4}" type="parTrans" cxnId="{B0DEA487-0B79-4FB0-AEBF-B31E0946838B}">
      <dgm:prSet/>
      <dgm:spPr/>
      <dgm:t>
        <a:bodyPr/>
        <a:lstStyle/>
        <a:p>
          <a:endParaRPr lang="sv-SE"/>
        </a:p>
      </dgm:t>
    </dgm:pt>
    <dgm:pt modelId="{0CF6F901-41A0-472A-BE4D-4617AE5FB6AF}" type="sibTrans" cxnId="{B0DEA487-0B79-4FB0-AEBF-B31E0946838B}">
      <dgm:prSet/>
      <dgm:spPr/>
      <dgm:t>
        <a:bodyPr/>
        <a:lstStyle/>
        <a:p>
          <a:endParaRPr lang="sv-SE"/>
        </a:p>
      </dgm:t>
    </dgm:pt>
    <dgm:pt modelId="{6B92350B-FE55-4188-B1F9-DCAB685A0259}">
      <dgm:prSet phldrT="[Text]"/>
      <dgm:spPr/>
      <dgm:t>
        <a:bodyPr/>
        <a:lstStyle/>
        <a:p>
          <a:r>
            <a:rPr lang="sv-SE" dirty="0"/>
            <a:t>Startbesked </a:t>
          </a:r>
        </a:p>
      </dgm:t>
    </dgm:pt>
    <dgm:pt modelId="{031B59D4-4A2C-4861-B51B-C079D53D8A40}" type="parTrans" cxnId="{B44812CA-00F6-414F-AFEC-81BA3E17621A}">
      <dgm:prSet/>
      <dgm:spPr/>
      <dgm:t>
        <a:bodyPr/>
        <a:lstStyle/>
        <a:p>
          <a:endParaRPr lang="sv-SE"/>
        </a:p>
      </dgm:t>
    </dgm:pt>
    <dgm:pt modelId="{F61A0A70-6614-4AA3-B1AA-040E10519742}" type="sibTrans" cxnId="{B44812CA-00F6-414F-AFEC-81BA3E17621A}">
      <dgm:prSet/>
      <dgm:spPr/>
      <dgm:t>
        <a:bodyPr/>
        <a:lstStyle/>
        <a:p>
          <a:endParaRPr lang="sv-SE"/>
        </a:p>
      </dgm:t>
    </dgm:pt>
    <dgm:pt modelId="{EDED88F9-40DE-49A8-871F-D649F5703921}">
      <dgm:prSet/>
      <dgm:spPr/>
      <dgm:t>
        <a:bodyPr/>
        <a:lstStyle/>
        <a:p>
          <a:r>
            <a:rPr lang="sv-SE" dirty="0"/>
            <a:t>Arbetsplatsbesök</a:t>
          </a:r>
        </a:p>
      </dgm:t>
    </dgm:pt>
    <dgm:pt modelId="{B3CFB661-195D-4646-A0EF-5938D90067AF}" type="sibTrans" cxnId="{09677D42-3483-4DCF-8037-B11DAD7E9442}">
      <dgm:prSet/>
      <dgm:spPr/>
      <dgm:t>
        <a:bodyPr/>
        <a:lstStyle/>
        <a:p>
          <a:endParaRPr lang="sv-SE"/>
        </a:p>
      </dgm:t>
    </dgm:pt>
    <dgm:pt modelId="{459A9E09-1135-4E52-B990-084B8AB62B8B}" type="parTrans" cxnId="{09677D42-3483-4DCF-8037-B11DAD7E9442}">
      <dgm:prSet/>
      <dgm:spPr/>
      <dgm:t>
        <a:bodyPr/>
        <a:lstStyle/>
        <a:p>
          <a:endParaRPr lang="sv-SE"/>
        </a:p>
      </dgm:t>
    </dgm:pt>
    <dgm:pt modelId="{3A4384F7-6880-4D3B-B8C7-A439A220ECBD}">
      <dgm:prSet phldrT="[Text]"/>
      <dgm:spPr/>
      <dgm:t>
        <a:bodyPr/>
        <a:lstStyle/>
        <a:p>
          <a:r>
            <a:rPr lang="sv-SE" dirty="0"/>
            <a:t>Slutsamråd </a:t>
          </a:r>
        </a:p>
      </dgm:t>
    </dgm:pt>
    <dgm:pt modelId="{59655CA9-031C-44FF-AB98-3491ADF0EBC9}" type="parTrans" cxnId="{8A9AFDC2-E9B1-4987-A0F2-413A91D2B4C3}">
      <dgm:prSet/>
      <dgm:spPr/>
      <dgm:t>
        <a:bodyPr/>
        <a:lstStyle/>
        <a:p>
          <a:endParaRPr lang="sv-SE"/>
        </a:p>
      </dgm:t>
    </dgm:pt>
    <dgm:pt modelId="{41B54E69-FA7A-4F59-90C2-DEF870C61196}" type="sibTrans" cxnId="{8A9AFDC2-E9B1-4987-A0F2-413A91D2B4C3}">
      <dgm:prSet/>
      <dgm:spPr/>
      <dgm:t>
        <a:bodyPr/>
        <a:lstStyle/>
        <a:p>
          <a:endParaRPr lang="sv-SE"/>
        </a:p>
      </dgm:t>
    </dgm:pt>
    <dgm:pt modelId="{3F8DDB2F-3EE9-4F46-9E15-F145FF664074}">
      <dgm:prSet phldrT="[Text]"/>
      <dgm:spPr/>
      <dgm:t>
        <a:bodyPr/>
        <a:lstStyle/>
        <a:p>
          <a:r>
            <a:rPr lang="sv-SE" dirty="0"/>
            <a:t>Slutbesked</a:t>
          </a:r>
        </a:p>
      </dgm:t>
    </dgm:pt>
    <dgm:pt modelId="{F6FF142F-32FF-40A5-BF4F-0F4D7DA06617}" type="parTrans" cxnId="{CC674FF4-6A7C-4243-8067-CF578F7382F8}">
      <dgm:prSet/>
      <dgm:spPr/>
      <dgm:t>
        <a:bodyPr/>
        <a:lstStyle/>
        <a:p>
          <a:endParaRPr lang="sv-SE"/>
        </a:p>
      </dgm:t>
    </dgm:pt>
    <dgm:pt modelId="{9F7301D5-6CF9-4AC0-BF82-107953E92041}" type="sibTrans" cxnId="{CC674FF4-6A7C-4243-8067-CF578F7382F8}">
      <dgm:prSet/>
      <dgm:spPr/>
      <dgm:t>
        <a:bodyPr/>
        <a:lstStyle/>
        <a:p>
          <a:endParaRPr lang="sv-SE"/>
        </a:p>
      </dgm:t>
    </dgm:pt>
    <dgm:pt modelId="{16B4EE9D-EB3C-4B37-A2D5-D4D672DE10DE}" type="pres">
      <dgm:prSet presAssocID="{E0DC34D2-0DF3-46D5-80D5-E1E5698E9C02}" presName="Name0" presStyleCnt="0">
        <dgm:presLayoutVars>
          <dgm:dir/>
          <dgm:resizeHandles val="exact"/>
        </dgm:presLayoutVars>
      </dgm:prSet>
      <dgm:spPr/>
    </dgm:pt>
    <dgm:pt modelId="{D06A8D41-7AA8-4DA2-BB6D-1A90206573DA}" type="pres">
      <dgm:prSet presAssocID="{28C651A7-9860-41C1-8221-0ACBA264D86B}" presName="node" presStyleLbl="node1" presStyleIdx="0" presStyleCnt="6" custLinFactNeighborX="-572" custLinFactNeighborY="-606">
        <dgm:presLayoutVars>
          <dgm:bulletEnabled val="1"/>
        </dgm:presLayoutVars>
      </dgm:prSet>
      <dgm:spPr/>
    </dgm:pt>
    <dgm:pt modelId="{EE1F378D-FA5C-4BDF-8719-FAC86034EF06}" type="pres">
      <dgm:prSet presAssocID="{655BAAFB-E660-4C86-89A8-354F32D9117E}" presName="sibTrans" presStyleLbl="sibTrans2D1" presStyleIdx="0" presStyleCnt="5"/>
      <dgm:spPr/>
    </dgm:pt>
    <dgm:pt modelId="{093B3176-19A4-4757-BE5D-3D654E2D3185}" type="pres">
      <dgm:prSet presAssocID="{655BAAFB-E660-4C86-89A8-354F32D9117E}" presName="connectorText" presStyleLbl="sibTrans2D1" presStyleIdx="0" presStyleCnt="5"/>
      <dgm:spPr/>
    </dgm:pt>
    <dgm:pt modelId="{311BADD2-6F6E-4E07-91D1-718BDD19E014}" type="pres">
      <dgm:prSet presAssocID="{58D7048F-08ED-4469-BCD9-5A1AF8C45233}" presName="node" presStyleLbl="node1" presStyleIdx="1" presStyleCnt="6">
        <dgm:presLayoutVars>
          <dgm:bulletEnabled val="1"/>
        </dgm:presLayoutVars>
      </dgm:prSet>
      <dgm:spPr/>
    </dgm:pt>
    <dgm:pt modelId="{2C26C5EC-D373-472E-8746-4A3A209D5D9B}" type="pres">
      <dgm:prSet presAssocID="{0CF6F901-41A0-472A-BE4D-4617AE5FB6AF}" presName="sibTrans" presStyleLbl="sibTrans2D1" presStyleIdx="1" presStyleCnt="5"/>
      <dgm:spPr/>
    </dgm:pt>
    <dgm:pt modelId="{DFE03CB4-2501-43D6-A5AA-8BE8BC9C00C0}" type="pres">
      <dgm:prSet presAssocID="{0CF6F901-41A0-472A-BE4D-4617AE5FB6AF}" presName="connectorText" presStyleLbl="sibTrans2D1" presStyleIdx="1" presStyleCnt="5"/>
      <dgm:spPr/>
    </dgm:pt>
    <dgm:pt modelId="{E0459638-A495-4041-B4CC-05FA269FF59C}" type="pres">
      <dgm:prSet presAssocID="{6B92350B-FE55-4188-B1F9-DCAB685A0259}" presName="node" presStyleLbl="node1" presStyleIdx="2" presStyleCnt="6">
        <dgm:presLayoutVars>
          <dgm:bulletEnabled val="1"/>
        </dgm:presLayoutVars>
      </dgm:prSet>
      <dgm:spPr/>
    </dgm:pt>
    <dgm:pt modelId="{296591AB-0043-4A0C-910F-2612508CD9BE}" type="pres">
      <dgm:prSet presAssocID="{F61A0A70-6614-4AA3-B1AA-040E10519742}" presName="sibTrans" presStyleLbl="sibTrans2D1" presStyleIdx="2" presStyleCnt="5"/>
      <dgm:spPr/>
    </dgm:pt>
    <dgm:pt modelId="{90692D50-302A-4910-B60A-306EB39E1056}" type="pres">
      <dgm:prSet presAssocID="{F61A0A70-6614-4AA3-B1AA-040E10519742}" presName="connectorText" presStyleLbl="sibTrans2D1" presStyleIdx="2" presStyleCnt="5"/>
      <dgm:spPr/>
    </dgm:pt>
    <dgm:pt modelId="{9EF1FF3D-6C86-4FE2-B0AF-8E69768BF276}" type="pres">
      <dgm:prSet presAssocID="{EDED88F9-40DE-49A8-871F-D649F5703921}" presName="node" presStyleLbl="node1" presStyleIdx="3" presStyleCnt="6">
        <dgm:presLayoutVars>
          <dgm:bulletEnabled val="1"/>
        </dgm:presLayoutVars>
      </dgm:prSet>
      <dgm:spPr/>
    </dgm:pt>
    <dgm:pt modelId="{B74A5242-E6FA-4D23-BC2A-2483457E750D}" type="pres">
      <dgm:prSet presAssocID="{B3CFB661-195D-4646-A0EF-5938D90067AF}" presName="sibTrans" presStyleLbl="sibTrans2D1" presStyleIdx="3" presStyleCnt="5"/>
      <dgm:spPr/>
    </dgm:pt>
    <dgm:pt modelId="{469DB220-593E-4593-964A-0F3A25ED782A}" type="pres">
      <dgm:prSet presAssocID="{B3CFB661-195D-4646-A0EF-5938D90067AF}" presName="connectorText" presStyleLbl="sibTrans2D1" presStyleIdx="3" presStyleCnt="5"/>
      <dgm:spPr/>
    </dgm:pt>
    <dgm:pt modelId="{0831CE01-102D-4E2D-8E97-A6E691949476}" type="pres">
      <dgm:prSet presAssocID="{3A4384F7-6880-4D3B-B8C7-A439A220ECBD}" presName="node" presStyleLbl="node1" presStyleIdx="4" presStyleCnt="6">
        <dgm:presLayoutVars>
          <dgm:bulletEnabled val="1"/>
        </dgm:presLayoutVars>
      </dgm:prSet>
      <dgm:spPr/>
    </dgm:pt>
    <dgm:pt modelId="{A7F70C5E-DC34-4579-B012-68FC171CDA6D}" type="pres">
      <dgm:prSet presAssocID="{41B54E69-FA7A-4F59-90C2-DEF870C61196}" presName="sibTrans" presStyleLbl="sibTrans2D1" presStyleIdx="4" presStyleCnt="5"/>
      <dgm:spPr/>
    </dgm:pt>
    <dgm:pt modelId="{D2A84A71-7C8A-4AA4-B633-078D0EFE9DF4}" type="pres">
      <dgm:prSet presAssocID="{41B54E69-FA7A-4F59-90C2-DEF870C61196}" presName="connectorText" presStyleLbl="sibTrans2D1" presStyleIdx="4" presStyleCnt="5"/>
      <dgm:spPr/>
    </dgm:pt>
    <dgm:pt modelId="{B99F094C-4DE1-4A2D-B041-239AF9B2053E}" type="pres">
      <dgm:prSet presAssocID="{3F8DDB2F-3EE9-4F46-9E15-F145FF664074}" presName="node" presStyleLbl="node1" presStyleIdx="5" presStyleCnt="6">
        <dgm:presLayoutVars>
          <dgm:bulletEnabled val="1"/>
        </dgm:presLayoutVars>
      </dgm:prSet>
      <dgm:spPr/>
    </dgm:pt>
  </dgm:ptLst>
  <dgm:cxnLst>
    <dgm:cxn modelId="{C1D57B16-C046-4257-BF72-8375A54CB8BB}" type="presOf" srcId="{655BAAFB-E660-4C86-89A8-354F32D9117E}" destId="{EE1F378D-FA5C-4BDF-8719-FAC86034EF06}" srcOrd="0" destOrd="0" presId="urn:microsoft.com/office/officeart/2005/8/layout/process1"/>
    <dgm:cxn modelId="{D81BD116-93D4-4DBB-9497-0E5311C4465D}" type="presOf" srcId="{0CF6F901-41A0-472A-BE4D-4617AE5FB6AF}" destId="{DFE03CB4-2501-43D6-A5AA-8BE8BC9C00C0}" srcOrd="1" destOrd="0" presId="urn:microsoft.com/office/officeart/2005/8/layout/process1"/>
    <dgm:cxn modelId="{9918242F-A70F-4F5E-B7A0-E6438387CDA4}" type="presOf" srcId="{3A4384F7-6880-4D3B-B8C7-A439A220ECBD}" destId="{0831CE01-102D-4E2D-8E97-A6E691949476}" srcOrd="0" destOrd="0" presId="urn:microsoft.com/office/officeart/2005/8/layout/process1"/>
    <dgm:cxn modelId="{09108533-A280-418C-806C-93CA90734B48}" type="presOf" srcId="{28C651A7-9860-41C1-8221-0ACBA264D86B}" destId="{D06A8D41-7AA8-4DA2-BB6D-1A90206573DA}" srcOrd="0" destOrd="0" presId="urn:microsoft.com/office/officeart/2005/8/layout/process1"/>
    <dgm:cxn modelId="{80F9365E-3C6B-44D4-A583-0784A0CDA747}" type="presOf" srcId="{EDED88F9-40DE-49A8-871F-D649F5703921}" destId="{9EF1FF3D-6C86-4FE2-B0AF-8E69768BF276}" srcOrd="0" destOrd="0" presId="urn:microsoft.com/office/officeart/2005/8/layout/process1"/>
    <dgm:cxn modelId="{09677D42-3483-4DCF-8037-B11DAD7E9442}" srcId="{E0DC34D2-0DF3-46D5-80D5-E1E5698E9C02}" destId="{EDED88F9-40DE-49A8-871F-D649F5703921}" srcOrd="3" destOrd="0" parTransId="{459A9E09-1135-4E52-B990-084B8AB62B8B}" sibTransId="{B3CFB661-195D-4646-A0EF-5938D90067AF}"/>
    <dgm:cxn modelId="{C7E2A84A-2E20-44DD-BC09-D60D4D4032DC}" type="presOf" srcId="{3F8DDB2F-3EE9-4F46-9E15-F145FF664074}" destId="{B99F094C-4DE1-4A2D-B041-239AF9B2053E}" srcOrd="0" destOrd="0" presId="urn:microsoft.com/office/officeart/2005/8/layout/process1"/>
    <dgm:cxn modelId="{CC8A2B4D-BB67-4F94-A238-8370F0528855}" type="presOf" srcId="{6B92350B-FE55-4188-B1F9-DCAB685A0259}" destId="{E0459638-A495-4041-B4CC-05FA269FF59C}" srcOrd="0" destOrd="0" presId="urn:microsoft.com/office/officeart/2005/8/layout/process1"/>
    <dgm:cxn modelId="{ABCC2B4D-1A80-4296-8C11-378B19ADB905}" type="presOf" srcId="{655BAAFB-E660-4C86-89A8-354F32D9117E}" destId="{093B3176-19A4-4757-BE5D-3D654E2D3185}" srcOrd="1" destOrd="0" presId="urn:microsoft.com/office/officeart/2005/8/layout/process1"/>
    <dgm:cxn modelId="{14BC3C4F-2C27-40BA-B6E5-FC3389C72950}" type="presOf" srcId="{F61A0A70-6614-4AA3-B1AA-040E10519742}" destId="{90692D50-302A-4910-B60A-306EB39E1056}" srcOrd="1" destOrd="0" presId="urn:microsoft.com/office/officeart/2005/8/layout/process1"/>
    <dgm:cxn modelId="{3C51D26F-7894-4D60-96EC-7C58AF3F1B9B}" type="presOf" srcId="{41B54E69-FA7A-4F59-90C2-DEF870C61196}" destId="{D2A84A71-7C8A-4AA4-B633-078D0EFE9DF4}" srcOrd="1" destOrd="0" presId="urn:microsoft.com/office/officeart/2005/8/layout/process1"/>
    <dgm:cxn modelId="{B0DEA487-0B79-4FB0-AEBF-B31E0946838B}" srcId="{E0DC34D2-0DF3-46D5-80D5-E1E5698E9C02}" destId="{58D7048F-08ED-4469-BCD9-5A1AF8C45233}" srcOrd="1" destOrd="0" parTransId="{7831FE3F-5DDF-4E85-9F97-9E8D4406AEC4}" sibTransId="{0CF6F901-41A0-472A-BE4D-4617AE5FB6AF}"/>
    <dgm:cxn modelId="{C02DFFA0-96A7-4338-AE47-143437ECB33A}" srcId="{E0DC34D2-0DF3-46D5-80D5-E1E5698E9C02}" destId="{28C651A7-9860-41C1-8221-0ACBA264D86B}" srcOrd="0" destOrd="0" parTransId="{F9AB9083-EB3C-4D7A-968D-D17E27C27B9C}" sibTransId="{655BAAFB-E660-4C86-89A8-354F32D9117E}"/>
    <dgm:cxn modelId="{7ED037B3-E35D-4BA2-A6A0-8A9B9458C2C3}" type="presOf" srcId="{B3CFB661-195D-4646-A0EF-5938D90067AF}" destId="{469DB220-593E-4593-964A-0F3A25ED782A}" srcOrd="1" destOrd="0" presId="urn:microsoft.com/office/officeart/2005/8/layout/process1"/>
    <dgm:cxn modelId="{8A9AFDC2-E9B1-4987-A0F2-413A91D2B4C3}" srcId="{E0DC34D2-0DF3-46D5-80D5-E1E5698E9C02}" destId="{3A4384F7-6880-4D3B-B8C7-A439A220ECBD}" srcOrd="4" destOrd="0" parTransId="{59655CA9-031C-44FF-AB98-3491ADF0EBC9}" sibTransId="{41B54E69-FA7A-4F59-90C2-DEF870C61196}"/>
    <dgm:cxn modelId="{B44812CA-00F6-414F-AFEC-81BA3E17621A}" srcId="{E0DC34D2-0DF3-46D5-80D5-E1E5698E9C02}" destId="{6B92350B-FE55-4188-B1F9-DCAB685A0259}" srcOrd="2" destOrd="0" parTransId="{031B59D4-4A2C-4861-B51B-C079D53D8A40}" sibTransId="{F61A0A70-6614-4AA3-B1AA-040E10519742}"/>
    <dgm:cxn modelId="{D496EBCF-6436-433C-8E0C-F70548868A3E}" type="presOf" srcId="{58D7048F-08ED-4469-BCD9-5A1AF8C45233}" destId="{311BADD2-6F6E-4E07-91D1-718BDD19E014}" srcOrd="0" destOrd="0" presId="urn:microsoft.com/office/officeart/2005/8/layout/process1"/>
    <dgm:cxn modelId="{119879DD-8AF1-4A6B-8836-3B6C86CB6B72}" type="presOf" srcId="{F61A0A70-6614-4AA3-B1AA-040E10519742}" destId="{296591AB-0043-4A0C-910F-2612508CD9BE}" srcOrd="0" destOrd="0" presId="urn:microsoft.com/office/officeart/2005/8/layout/process1"/>
    <dgm:cxn modelId="{474406DF-59BE-49A3-856D-0C9592FB7144}" type="presOf" srcId="{B3CFB661-195D-4646-A0EF-5938D90067AF}" destId="{B74A5242-E6FA-4D23-BC2A-2483457E750D}" srcOrd="0" destOrd="0" presId="urn:microsoft.com/office/officeart/2005/8/layout/process1"/>
    <dgm:cxn modelId="{8A6BA9E6-E1F8-4DB1-B69D-3342ED930377}" type="presOf" srcId="{0CF6F901-41A0-472A-BE4D-4617AE5FB6AF}" destId="{2C26C5EC-D373-472E-8746-4A3A209D5D9B}" srcOrd="0" destOrd="0" presId="urn:microsoft.com/office/officeart/2005/8/layout/process1"/>
    <dgm:cxn modelId="{FF0747F1-DCDD-4FC7-921E-5D873C4A0E54}" type="presOf" srcId="{E0DC34D2-0DF3-46D5-80D5-E1E5698E9C02}" destId="{16B4EE9D-EB3C-4B37-A2D5-D4D672DE10DE}" srcOrd="0" destOrd="0" presId="urn:microsoft.com/office/officeart/2005/8/layout/process1"/>
    <dgm:cxn modelId="{CC674FF4-6A7C-4243-8067-CF578F7382F8}" srcId="{E0DC34D2-0DF3-46D5-80D5-E1E5698E9C02}" destId="{3F8DDB2F-3EE9-4F46-9E15-F145FF664074}" srcOrd="5" destOrd="0" parTransId="{F6FF142F-32FF-40A5-BF4F-0F4D7DA06617}" sibTransId="{9F7301D5-6CF9-4AC0-BF82-107953E92041}"/>
    <dgm:cxn modelId="{F240EDF7-E5B3-4223-8A02-BF42BEDFD97C}" type="presOf" srcId="{41B54E69-FA7A-4F59-90C2-DEF870C61196}" destId="{A7F70C5E-DC34-4579-B012-68FC171CDA6D}" srcOrd="0" destOrd="0" presId="urn:microsoft.com/office/officeart/2005/8/layout/process1"/>
    <dgm:cxn modelId="{D244F698-8658-4B43-A2D7-281F5EA40483}" type="presParOf" srcId="{16B4EE9D-EB3C-4B37-A2D5-D4D672DE10DE}" destId="{D06A8D41-7AA8-4DA2-BB6D-1A90206573DA}" srcOrd="0" destOrd="0" presId="urn:microsoft.com/office/officeart/2005/8/layout/process1"/>
    <dgm:cxn modelId="{2F5C81B1-A697-4A16-A8DC-D37C7F9E7C8C}" type="presParOf" srcId="{16B4EE9D-EB3C-4B37-A2D5-D4D672DE10DE}" destId="{EE1F378D-FA5C-4BDF-8719-FAC86034EF06}" srcOrd="1" destOrd="0" presId="urn:microsoft.com/office/officeart/2005/8/layout/process1"/>
    <dgm:cxn modelId="{B6A7D163-7E3E-4AEF-AF97-993CF6D28C4E}" type="presParOf" srcId="{EE1F378D-FA5C-4BDF-8719-FAC86034EF06}" destId="{093B3176-19A4-4757-BE5D-3D654E2D3185}" srcOrd="0" destOrd="0" presId="urn:microsoft.com/office/officeart/2005/8/layout/process1"/>
    <dgm:cxn modelId="{9AEB1FF4-C202-4EF3-9BE6-0DA9AC0CCEF0}" type="presParOf" srcId="{16B4EE9D-EB3C-4B37-A2D5-D4D672DE10DE}" destId="{311BADD2-6F6E-4E07-91D1-718BDD19E014}" srcOrd="2" destOrd="0" presId="urn:microsoft.com/office/officeart/2005/8/layout/process1"/>
    <dgm:cxn modelId="{47CAD4C0-1B6E-42EE-9EB5-2380DC0E77F4}" type="presParOf" srcId="{16B4EE9D-EB3C-4B37-A2D5-D4D672DE10DE}" destId="{2C26C5EC-D373-472E-8746-4A3A209D5D9B}" srcOrd="3" destOrd="0" presId="urn:microsoft.com/office/officeart/2005/8/layout/process1"/>
    <dgm:cxn modelId="{FD410607-C0CF-450F-9D84-4EF743F470B2}" type="presParOf" srcId="{2C26C5EC-D373-472E-8746-4A3A209D5D9B}" destId="{DFE03CB4-2501-43D6-A5AA-8BE8BC9C00C0}" srcOrd="0" destOrd="0" presId="urn:microsoft.com/office/officeart/2005/8/layout/process1"/>
    <dgm:cxn modelId="{76488EBD-D14E-4FE0-AB58-D9D3E8117460}" type="presParOf" srcId="{16B4EE9D-EB3C-4B37-A2D5-D4D672DE10DE}" destId="{E0459638-A495-4041-B4CC-05FA269FF59C}" srcOrd="4" destOrd="0" presId="urn:microsoft.com/office/officeart/2005/8/layout/process1"/>
    <dgm:cxn modelId="{2EEBC62A-AF56-435D-9FFA-38DBC5D0472C}" type="presParOf" srcId="{16B4EE9D-EB3C-4B37-A2D5-D4D672DE10DE}" destId="{296591AB-0043-4A0C-910F-2612508CD9BE}" srcOrd="5" destOrd="0" presId="urn:microsoft.com/office/officeart/2005/8/layout/process1"/>
    <dgm:cxn modelId="{4A66F6A0-4771-43A2-9D61-C615E9872754}" type="presParOf" srcId="{296591AB-0043-4A0C-910F-2612508CD9BE}" destId="{90692D50-302A-4910-B60A-306EB39E1056}" srcOrd="0" destOrd="0" presId="urn:microsoft.com/office/officeart/2005/8/layout/process1"/>
    <dgm:cxn modelId="{CAFD4B26-05A2-4CEE-A054-85601D829902}" type="presParOf" srcId="{16B4EE9D-EB3C-4B37-A2D5-D4D672DE10DE}" destId="{9EF1FF3D-6C86-4FE2-B0AF-8E69768BF276}" srcOrd="6" destOrd="0" presId="urn:microsoft.com/office/officeart/2005/8/layout/process1"/>
    <dgm:cxn modelId="{55654212-1FB6-438E-B22F-C73DC22F51B0}" type="presParOf" srcId="{16B4EE9D-EB3C-4B37-A2D5-D4D672DE10DE}" destId="{B74A5242-E6FA-4D23-BC2A-2483457E750D}" srcOrd="7" destOrd="0" presId="urn:microsoft.com/office/officeart/2005/8/layout/process1"/>
    <dgm:cxn modelId="{6B84F29E-4235-4155-B70C-F954CB5EFFAE}" type="presParOf" srcId="{B74A5242-E6FA-4D23-BC2A-2483457E750D}" destId="{469DB220-593E-4593-964A-0F3A25ED782A}" srcOrd="0" destOrd="0" presId="urn:microsoft.com/office/officeart/2005/8/layout/process1"/>
    <dgm:cxn modelId="{795F60C7-81C5-4B11-85DC-7ADDFA220161}" type="presParOf" srcId="{16B4EE9D-EB3C-4B37-A2D5-D4D672DE10DE}" destId="{0831CE01-102D-4E2D-8E97-A6E691949476}" srcOrd="8" destOrd="0" presId="urn:microsoft.com/office/officeart/2005/8/layout/process1"/>
    <dgm:cxn modelId="{C357E605-D45E-4593-A40C-07E110DF010B}" type="presParOf" srcId="{16B4EE9D-EB3C-4B37-A2D5-D4D672DE10DE}" destId="{A7F70C5E-DC34-4579-B012-68FC171CDA6D}" srcOrd="9" destOrd="0" presId="urn:microsoft.com/office/officeart/2005/8/layout/process1"/>
    <dgm:cxn modelId="{BC60CE15-D6BA-449D-902A-0328B33CBB87}" type="presParOf" srcId="{A7F70C5E-DC34-4579-B012-68FC171CDA6D}" destId="{D2A84A71-7C8A-4AA4-B633-078D0EFE9DF4}" srcOrd="0" destOrd="0" presId="urn:microsoft.com/office/officeart/2005/8/layout/process1"/>
    <dgm:cxn modelId="{8644FF4B-1770-4387-9555-8B6BB4618176}" type="presParOf" srcId="{16B4EE9D-EB3C-4B37-A2D5-D4D672DE10DE}" destId="{B99F094C-4DE1-4A2D-B041-239AF9B2053E}"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DC34D2-0DF3-46D5-80D5-E1E5698E9C0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28C651A7-9860-41C1-8221-0ACBA264D86B}">
      <dgm:prSet phldrT="[Text]"/>
      <dgm:spPr>
        <a:solidFill>
          <a:schemeClr val="accent1"/>
        </a:solidFill>
      </dgm:spPr>
      <dgm:t>
        <a:bodyPr/>
        <a:lstStyle/>
        <a:p>
          <a:r>
            <a:rPr lang="sv-SE" dirty="0"/>
            <a:t>Bygglov</a:t>
          </a:r>
        </a:p>
      </dgm:t>
    </dgm:pt>
    <dgm:pt modelId="{F9AB9083-EB3C-4D7A-968D-D17E27C27B9C}" type="parTrans" cxnId="{C02DFFA0-96A7-4338-AE47-143437ECB33A}">
      <dgm:prSet/>
      <dgm:spPr/>
      <dgm:t>
        <a:bodyPr/>
        <a:lstStyle/>
        <a:p>
          <a:endParaRPr lang="sv-SE"/>
        </a:p>
      </dgm:t>
    </dgm:pt>
    <dgm:pt modelId="{655BAAFB-E660-4C86-89A8-354F32D9117E}" type="sibTrans" cxnId="{C02DFFA0-96A7-4338-AE47-143437ECB33A}">
      <dgm:prSet/>
      <dgm:spPr/>
      <dgm:t>
        <a:bodyPr/>
        <a:lstStyle/>
        <a:p>
          <a:endParaRPr lang="sv-SE"/>
        </a:p>
      </dgm:t>
    </dgm:pt>
    <dgm:pt modelId="{58D7048F-08ED-4469-BCD9-5A1AF8C45233}">
      <dgm:prSet phldrT="[Text]"/>
      <dgm:spPr>
        <a:solidFill>
          <a:schemeClr val="bg1">
            <a:lumMod val="75000"/>
          </a:schemeClr>
        </a:solidFill>
      </dgm:spPr>
      <dgm:t>
        <a:bodyPr/>
        <a:lstStyle/>
        <a:p>
          <a:r>
            <a:rPr lang="sv-SE" dirty="0"/>
            <a:t>Tekniskt samråd</a:t>
          </a:r>
        </a:p>
      </dgm:t>
    </dgm:pt>
    <dgm:pt modelId="{7831FE3F-5DDF-4E85-9F97-9E8D4406AEC4}" type="parTrans" cxnId="{B0DEA487-0B79-4FB0-AEBF-B31E0946838B}">
      <dgm:prSet/>
      <dgm:spPr/>
      <dgm:t>
        <a:bodyPr/>
        <a:lstStyle/>
        <a:p>
          <a:endParaRPr lang="sv-SE"/>
        </a:p>
      </dgm:t>
    </dgm:pt>
    <dgm:pt modelId="{0CF6F901-41A0-472A-BE4D-4617AE5FB6AF}" type="sibTrans" cxnId="{B0DEA487-0B79-4FB0-AEBF-B31E0946838B}">
      <dgm:prSet/>
      <dgm:spPr/>
      <dgm:t>
        <a:bodyPr/>
        <a:lstStyle/>
        <a:p>
          <a:endParaRPr lang="sv-SE"/>
        </a:p>
      </dgm:t>
    </dgm:pt>
    <dgm:pt modelId="{6B92350B-FE55-4188-B1F9-DCAB685A0259}">
      <dgm:prSet phldrT="[Text]"/>
      <dgm:spPr>
        <a:solidFill>
          <a:schemeClr val="bg1">
            <a:lumMod val="75000"/>
          </a:schemeClr>
        </a:solidFill>
      </dgm:spPr>
      <dgm:t>
        <a:bodyPr/>
        <a:lstStyle/>
        <a:p>
          <a:r>
            <a:rPr lang="sv-SE" dirty="0"/>
            <a:t>Startbesked </a:t>
          </a:r>
        </a:p>
      </dgm:t>
    </dgm:pt>
    <dgm:pt modelId="{031B59D4-4A2C-4861-B51B-C079D53D8A40}" type="parTrans" cxnId="{B44812CA-00F6-414F-AFEC-81BA3E17621A}">
      <dgm:prSet/>
      <dgm:spPr/>
      <dgm:t>
        <a:bodyPr/>
        <a:lstStyle/>
        <a:p>
          <a:endParaRPr lang="sv-SE"/>
        </a:p>
      </dgm:t>
    </dgm:pt>
    <dgm:pt modelId="{F61A0A70-6614-4AA3-B1AA-040E10519742}" type="sibTrans" cxnId="{B44812CA-00F6-414F-AFEC-81BA3E17621A}">
      <dgm:prSet/>
      <dgm:spPr/>
      <dgm:t>
        <a:bodyPr/>
        <a:lstStyle/>
        <a:p>
          <a:endParaRPr lang="sv-SE"/>
        </a:p>
      </dgm:t>
    </dgm:pt>
    <dgm:pt modelId="{EDED88F9-40DE-49A8-871F-D649F5703921}">
      <dgm:prSet/>
      <dgm:spPr>
        <a:solidFill>
          <a:schemeClr val="bg1">
            <a:lumMod val="75000"/>
          </a:schemeClr>
        </a:solidFill>
      </dgm:spPr>
      <dgm:t>
        <a:bodyPr/>
        <a:lstStyle/>
        <a:p>
          <a:r>
            <a:rPr lang="sv-SE" dirty="0"/>
            <a:t>Arbetsplatsbesök</a:t>
          </a:r>
        </a:p>
      </dgm:t>
    </dgm:pt>
    <dgm:pt modelId="{B3CFB661-195D-4646-A0EF-5938D90067AF}" type="sibTrans" cxnId="{09677D42-3483-4DCF-8037-B11DAD7E9442}">
      <dgm:prSet/>
      <dgm:spPr/>
      <dgm:t>
        <a:bodyPr/>
        <a:lstStyle/>
        <a:p>
          <a:endParaRPr lang="sv-SE"/>
        </a:p>
      </dgm:t>
    </dgm:pt>
    <dgm:pt modelId="{459A9E09-1135-4E52-B990-084B8AB62B8B}" type="parTrans" cxnId="{09677D42-3483-4DCF-8037-B11DAD7E9442}">
      <dgm:prSet/>
      <dgm:spPr/>
      <dgm:t>
        <a:bodyPr/>
        <a:lstStyle/>
        <a:p>
          <a:endParaRPr lang="sv-SE"/>
        </a:p>
      </dgm:t>
    </dgm:pt>
    <dgm:pt modelId="{3A4384F7-6880-4D3B-B8C7-A439A220ECBD}">
      <dgm:prSet phldrT="[Text]"/>
      <dgm:spPr>
        <a:solidFill>
          <a:schemeClr val="bg1">
            <a:lumMod val="75000"/>
          </a:schemeClr>
        </a:solidFill>
      </dgm:spPr>
      <dgm:t>
        <a:bodyPr/>
        <a:lstStyle/>
        <a:p>
          <a:r>
            <a:rPr lang="sv-SE" dirty="0"/>
            <a:t>Slutsamråd </a:t>
          </a:r>
        </a:p>
      </dgm:t>
    </dgm:pt>
    <dgm:pt modelId="{59655CA9-031C-44FF-AB98-3491ADF0EBC9}" type="parTrans" cxnId="{8A9AFDC2-E9B1-4987-A0F2-413A91D2B4C3}">
      <dgm:prSet/>
      <dgm:spPr/>
      <dgm:t>
        <a:bodyPr/>
        <a:lstStyle/>
        <a:p>
          <a:endParaRPr lang="sv-SE"/>
        </a:p>
      </dgm:t>
    </dgm:pt>
    <dgm:pt modelId="{41B54E69-FA7A-4F59-90C2-DEF870C61196}" type="sibTrans" cxnId="{8A9AFDC2-E9B1-4987-A0F2-413A91D2B4C3}">
      <dgm:prSet/>
      <dgm:spPr/>
      <dgm:t>
        <a:bodyPr/>
        <a:lstStyle/>
        <a:p>
          <a:endParaRPr lang="sv-SE"/>
        </a:p>
      </dgm:t>
    </dgm:pt>
    <dgm:pt modelId="{3F8DDB2F-3EE9-4F46-9E15-F145FF664074}">
      <dgm:prSet phldrT="[Text]"/>
      <dgm:spPr>
        <a:solidFill>
          <a:schemeClr val="bg1">
            <a:lumMod val="75000"/>
          </a:schemeClr>
        </a:solidFill>
      </dgm:spPr>
      <dgm:t>
        <a:bodyPr/>
        <a:lstStyle/>
        <a:p>
          <a:r>
            <a:rPr lang="sv-SE" dirty="0"/>
            <a:t>Slutbesked</a:t>
          </a:r>
        </a:p>
      </dgm:t>
    </dgm:pt>
    <dgm:pt modelId="{F6FF142F-32FF-40A5-BF4F-0F4D7DA06617}" type="parTrans" cxnId="{CC674FF4-6A7C-4243-8067-CF578F7382F8}">
      <dgm:prSet/>
      <dgm:spPr/>
      <dgm:t>
        <a:bodyPr/>
        <a:lstStyle/>
        <a:p>
          <a:endParaRPr lang="sv-SE"/>
        </a:p>
      </dgm:t>
    </dgm:pt>
    <dgm:pt modelId="{9F7301D5-6CF9-4AC0-BF82-107953E92041}" type="sibTrans" cxnId="{CC674FF4-6A7C-4243-8067-CF578F7382F8}">
      <dgm:prSet/>
      <dgm:spPr/>
      <dgm:t>
        <a:bodyPr/>
        <a:lstStyle/>
        <a:p>
          <a:endParaRPr lang="sv-SE"/>
        </a:p>
      </dgm:t>
    </dgm:pt>
    <dgm:pt modelId="{16B4EE9D-EB3C-4B37-A2D5-D4D672DE10DE}" type="pres">
      <dgm:prSet presAssocID="{E0DC34D2-0DF3-46D5-80D5-E1E5698E9C02}" presName="Name0" presStyleCnt="0">
        <dgm:presLayoutVars>
          <dgm:dir/>
          <dgm:resizeHandles val="exact"/>
        </dgm:presLayoutVars>
      </dgm:prSet>
      <dgm:spPr/>
    </dgm:pt>
    <dgm:pt modelId="{D06A8D41-7AA8-4DA2-BB6D-1A90206573DA}" type="pres">
      <dgm:prSet presAssocID="{28C651A7-9860-41C1-8221-0ACBA264D86B}" presName="node" presStyleLbl="node1" presStyleIdx="0" presStyleCnt="6" custLinFactNeighborX="-572" custLinFactNeighborY="-606">
        <dgm:presLayoutVars>
          <dgm:bulletEnabled val="1"/>
        </dgm:presLayoutVars>
      </dgm:prSet>
      <dgm:spPr/>
    </dgm:pt>
    <dgm:pt modelId="{EE1F378D-FA5C-4BDF-8719-FAC86034EF06}" type="pres">
      <dgm:prSet presAssocID="{655BAAFB-E660-4C86-89A8-354F32D9117E}" presName="sibTrans" presStyleLbl="sibTrans2D1" presStyleIdx="0" presStyleCnt="5"/>
      <dgm:spPr/>
    </dgm:pt>
    <dgm:pt modelId="{093B3176-19A4-4757-BE5D-3D654E2D3185}" type="pres">
      <dgm:prSet presAssocID="{655BAAFB-E660-4C86-89A8-354F32D9117E}" presName="connectorText" presStyleLbl="sibTrans2D1" presStyleIdx="0" presStyleCnt="5"/>
      <dgm:spPr/>
    </dgm:pt>
    <dgm:pt modelId="{311BADD2-6F6E-4E07-91D1-718BDD19E014}" type="pres">
      <dgm:prSet presAssocID="{58D7048F-08ED-4469-BCD9-5A1AF8C45233}" presName="node" presStyleLbl="node1" presStyleIdx="1" presStyleCnt="6">
        <dgm:presLayoutVars>
          <dgm:bulletEnabled val="1"/>
        </dgm:presLayoutVars>
      </dgm:prSet>
      <dgm:spPr/>
    </dgm:pt>
    <dgm:pt modelId="{2C26C5EC-D373-472E-8746-4A3A209D5D9B}" type="pres">
      <dgm:prSet presAssocID="{0CF6F901-41A0-472A-BE4D-4617AE5FB6AF}" presName="sibTrans" presStyleLbl="sibTrans2D1" presStyleIdx="1" presStyleCnt="5"/>
      <dgm:spPr/>
    </dgm:pt>
    <dgm:pt modelId="{DFE03CB4-2501-43D6-A5AA-8BE8BC9C00C0}" type="pres">
      <dgm:prSet presAssocID="{0CF6F901-41A0-472A-BE4D-4617AE5FB6AF}" presName="connectorText" presStyleLbl="sibTrans2D1" presStyleIdx="1" presStyleCnt="5"/>
      <dgm:spPr/>
    </dgm:pt>
    <dgm:pt modelId="{E0459638-A495-4041-B4CC-05FA269FF59C}" type="pres">
      <dgm:prSet presAssocID="{6B92350B-FE55-4188-B1F9-DCAB685A0259}" presName="node" presStyleLbl="node1" presStyleIdx="2" presStyleCnt="6">
        <dgm:presLayoutVars>
          <dgm:bulletEnabled val="1"/>
        </dgm:presLayoutVars>
      </dgm:prSet>
      <dgm:spPr/>
    </dgm:pt>
    <dgm:pt modelId="{296591AB-0043-4A0C-910F-2612508CD9BE}" type="pres">
      <dgm:prSet presAssocID="{F61A0A70-6614-4AA3-B1AA-040E10519742}" presName="sibTrans" presStyleLbl="sibTrans2D1" presStyleIdx="2" presStyleCnt="5"/>
      <dgm:spPr/>
    </dgm:pt>
    <dgm:pt modelId="{90692D50-302A-4910-B60A-306EB39E1056}" type="pres">
      <dgm:prSet presAssocID="{F61A0A70-6614-4AA3-B1AA-040E10519742}" presName="connectorText" presStyleLbl="sibTrans2D1" presStyleIdx="2" presStyleCnt="5"/>
      <dgm:spPr/>
    </dgm:pt>
    <dgm:pt modelId="{9EF1FF3D-6C86-4FE2-B0AF-8E69768BF276}" type="pres">
      <dgm:prSet presAssocID="{EDED88F9-40DE-49A8-871F-D649F5703921}" presName="node" presStyleLbl="node1" presStyleIdx="3" presStyleCnt="6">
        <dgm:presLayoutVars>
          <dgm:bulletEnabled val="1"/>
        </dgm:presLayoutVars>
      </dgm:prSet>
      <dgm:spPr/>
    </dgm:pt>
    <dgm:pt modelId="{B74A5242-E6FA-4D23-BC2A-2483457E750D}" type="pres">
      <dgm:prSet presAssocID="{B3CFB661-195D-4646-A0EF-5938D90067AF}" presName="sibTrans" presStyleLbl="sibTrans2D1" presStyleIdx="3" presStyleCnt="5"/>
      <dgm:spPr/>
    </dgm:pt>
    <dgm:pt modelId="{469DB220-593E-4593-964A-0F3A25ED782A}" type="pres">
      <dgm:prSet presAssocID="{B3CFB661-195D-4646-A0EF-5938D90067AF}" presName="connectorText" presStyleLbl="sibTrans2D1" presStyleIdx="3" presStyleCnt="5"/>
      <dgm:spPr/>
    </dgm:pt>
    <dgm:pt modelId="{0831CE01-102D-4E2D-8E97-A6E691949476}" type="pres">
      <dgm:prSet presAssocID="{3A4384F7-6880-4D3B-B8C7-A439A220ECBD}" presName="node" presStyleLbl="node1" presStyleIdx="4" presStyleCnt="6">
        <dgm:presLayoutVars>
          <dgm:bulletEnabled val="1"/>
        </dgm:presLayoutVars>
      </dgm:prSet>
      <dgm:spPr/>
    </dgm:pt>
    <dgm:pt modelId="{A7F70C5E-DC34-4579-B012-68FC171CDA6D}" type="pres">
      <dgm:prSet presAssocID="{41B54E69-FA7A-4F59-90C2-DEF870C61196}" presName="sibTrans" presStyleLbl="sibTrans2D1" presStyleIdx="4" presStyleCnt="5"/>
      <dgm:spPr/>
    </dgm:pt>
    <dgm:pt modelId="{D2A84A71-7C8A-4AA4-B633-078D0EFE9DF4}" type="pres">
      <dgm:prSet presAssocID="{41B54E69-FA7A-4F59-90C2-DEF870C61196}" presName="connectorText" presStyleLbl="sibTrans2D1" presStyleIdx="4" presStyleCnt="5"/>
      <dgm:spPr/>
    </dgm:pt>
    <dgm:pt modelId="{B99F094C-4DE1-4A2D-B041-239AF9B2053E}" type="pres">
      <dgm:prSet presAssocID="{3F8DDB2F-3EE9-4F46-9E15-F145FF664074}" presName="node" presStyleLbl="node1" presStyleIdx="5" presStyleCnt="6">
        <dgm:presLayoutVars>
          <dgm:bulletEnabled val="1"/>
        </dgm:presLayoutVars>
      </dgm:prSet>
      <dgm:spPr/>
    </dgm:pt>
  </dgm:ptLst>
  <dgm:cxnLst>
    <dgm:cxn modelId="{C1D57B16-C046-4257-BF72-8375A54CB8BB}" type="presOf" srcId="{655BAAFB-E660-4C86-89A8-354F32D9117E}" destId="{EE1F378D-FA5C-4BDF-8719-FAC86034EF06}" srcOrd="0" destOrd="0" presId="urn:microsoft.com/office/officeart/2005/8/layout/process1"/>
    <dgm:cxn modelId="{D81BD116-93D4-4DBB-9497-0E5311C4465D}" type="presOf" srcId="{0CF6F901-41A0-472A-BE4D-4617AE5FB6AF}" destId="{DFE03CB4-2501-43D6-A5AA-8BE8BC9C00C0}" srcOrd="1" destOrd="0" presId="urn:microsoft.com/office/officeart/2005/8/layout/process1"/>
    <dgm:cxn modelId="{9918242F-A70F-4F5E-B7A0-E6438387CDA4}" type="presOf" srcId="{3A4384F7-6880-4D3B-B8C7-A439A220ECBD}" destId="{0831CE01-102D-4E2D-8E97-A6E691949476}" srcOrd="0" destOrd="0" presId="urn:microsoft.com/office/officeart/2005/8/layout/process1"/>
    <dgm:cxn modelId="{09108533-A280-418C-806C-93CA90734B48}" type="presOf" srcId="{28C651A7-9860-41C1-8221-0ACBA264D86B}" destId="{D06A8D41-7AA8-4DA2-BB6D-1A90206573DA}" srcOrd="0" destOrd="0" presId="urn:microsoft.com/office/officeart/2005/8/layout/process1"/>
    <dgm:cxn modelId="{80F9365E-3C6B-44D4-A583-0784A0CDA747}" type="presOf" srcId="{EDED88F9-40DE-49A8-871F-D649F5703921}" destId="{9EF1FF3D-6C86-4FE2-B0AF-8E69768BF276}" srcOrd="0" destOrd="0" presId="urn:microsoft.com/office/officeart/2005/8/layout/process1"/>
    <dgm:cxn modelId="{09677D42-3483-4DCF-8037-B11DAD7E9442}" srcId="{E0DC34D2-0DF3-46D5-80D5-E1E5698E9C02}" destId="{EDED88F9-40DE-49A8-871F-D649F5703921}" srcOrd="3" destOrd="0" parTransId="{459A9E09-1135-4E52-B990-084B8AB62B8B}" sibTransId="{B3CFB661-195D-4646-A0EF-5938D90067AF}"/>
    <dgm:cxn modelId="{C7E2A84A-2E20-44DD-BC09-D60D4D4032DC}" type="presOf" srcId="{3F8DDB2F-3EE9-4F46-9E15-F145FF664074}" destId="{B99F094C-4DE1-4A2D-B041-239AF9B2053E}" srcOrd="0" destOrd="0" presId="urn:microsoft.com/office/officeart/2005/8/layout/process1"/>
    <dgm:cxn modelId="{CC8A2B4D-BB67-4F94-A238-8370F0528855}" type="presOf" srcId="{6B92350B-FE55-4188-B1F9-DCAB685A0259}" destId="{E0459638-A495-4041-B4CC-05FA269FF59C}" srcOrd="0" destOrd="0" presId="urn:microsoft.com/office/officeart/2005/8/layout/process1"/>
    <dgm:cxn modelId="{ABCC2B4D-1A80-4296-8C11-378B19ADB905}" type="presOf" srcId="{655BAAFB-E660-4C86-89A8-354F32D9117E}" destId="{093B3176-19A4-4757-BE5D-3D654E2D3185}" srcOrd="1" destOrd="0" presId="urn:microsoft.com/office/officeart/2005/8/layout/process1"/>
    <dgm:cxn modelId="{14BC3C4F-2C27-40BA-B6E5-FC3389C72950}" type="presOf" srcId="{F61A0A70-6614-4AA3-B1AA-040E10519742}" destId="{90692D50-302A-4910-B60A-306EB39E1056}" srcOrd="1" destOrd="0" presId="urn:microsoft.com/office/officeart/2005/8/layout/process1"/>
    <dgm:cxn modelId="{3C51D26F-7894-4D60-96EC-7C58AF3F1B9B}" type="presOf" srcId="{41B54E69-FA7A-4F59-90C2-DEF870C61196}" destId="{D2A84A71-7C8A-4AA4-B633-078D0EFE9DF4}" srcOrd="1" destOrd="0" presId="urn:microsoft.com/office/officeart/2005/8/layout/process1"/>
    <dgm:cxn modelId="{B0DEA487-0B79-4FB0-AEBF-B31E0946838B}" srcId="{E0DC34D2-0DF3-46D5-80D5-E1E5698E9C02}" destId="{58D7048F-08ED-4469-BCD9-5A1AF8C45233}" srcOrd="1" destOrd="0" parTransId="{7831FE3F-5DDF-4E85-9F97-9E8D4406AEC4}" sibTransId="{0CF6F901-41A0-472A-BE4D-4617AE5FB6AF}"/>
    <dgm:cxn modelId="{C02DFFA0-96A7-4338-AE47-143437ECB33A}" srcId="{E0DC34D2-0DF3-46D5-80D5-E1E5698E9C02}" destId="{28C651A7-9860-41C1-8221-0ACBA264D86B}" srcOrd="0" destOrd="0" parTransId="{F9AB9083-EB3C-4D7A-968D-D17E27C27B9C}" sibTransId="{655BAAFB-E660-4C86-89A8-354F32D9117E}"/>
    <dgm:cxn modelId="{7ED037B3-E35D-4BA2-A6A0-8A9B9458C2C3}" type="presOf" srcId="{B3CFB661-195D-4646-A0EF-5938D90067AF}" destId="{469DB220-593E-4593-964A-0F3A25ED782A}" srcOrd="1" destOrd="0" presId="urn:microsoft.com/office/officeart/2005/8/layout/process1"/>
    <dgm:cxn modelId="{8A9AFDC2-E9B1-4987-A0F2-413A91D2B4C3}" srcId="{E0DC34D2-0DF3-46D5-80D5-E1E5698E9C02}" destId="{3A4384F7-6880-4D3B-B8C7-A439A220ECBD}" srcOrd="4" destOrd="0" parTransId="{59655CA9-031C-44FF-AB98-3491ADF0EBC9}" sibTransId="{41B54E69-FA7A-4F59-90C2-DEF870C61196}"/>
    <dgm:cxn modelId="{B44812CA-00F6-414F-AFEC-81BA3E17621A}" srcId="{E0DC34D2-0DF3-46D5-80D5-E1E5698E9C02}" destId="{6B92350B-FE55-4188-B1F9-DCAB685A0259}" srcOrd="2" destOrd="0" parTransId="{031B59D4-4A2C-4861-B51B-C079D53D8A40}" sibTransId="{F61A0A70-6614-4AA3-B1AA-040E10519742}"/>
    <dgm:cxn modelId="{D496EBCF-6436-433C-8E0C-F70548868A3E}" type="presOf" srcId="{58D7048F-08ED-4469-BCD9-5A1AF8C45233}" destId="{311BADD2-6F6E-4E07-91D1-718BDD19E014}" srcOrd="0" destOrd="0" presId="urn:microsoft.com/office/officeart/2005/8/layout/process1"/>
    <dgm:cxn modelId="{119879DD-8AF1-4A6B-8836-3B6C86CB6B72}" type="presOf" srcId="{F61A0A70-6614-4AA3-B1AA-040E10519742}" destId="{296591AB-0043-4A0C-910F-2612508CD9BE}" srcOrd="0" destOrd="0" presId="urn:microsoft.com/office/officeart/2005/8/layout/process1"/>
    <dgm:cxn modelId="{474406DF-59BE-49A3-856D-0C9592FB7144}" type="presOf" srcId="{B3CFB661-195D-4646-A0EF-5938D90067AF}" destId="{B74A5242-E6FA-4D23-BC2A-2483457E750D}" srcOrd="0" destOrd="0" presId="urn:microsoft.com/office/officeart/2005/8/layout/process1"/>
    <dgm:cxn modelId="{8A6BA9E6-E1F8-4DB1-B69D-3342ED930377}" type="presOf" srcId="{0CF6F901-41A0-472A-BE4D-4617AE5FB6AF}" destId="{2C26C5EC-D373-472E-8746-4A3A209D5D9B}" srcOrd="0" destOrd="0" presId="urn:microsoft.com/office/officeart/2005/8/layout/process1"/>
    <dgm:cxn modelId="{FF0747F1-DCDD-4FC7-921E-5D873C4A0E54}" type="presOf" srcId="{E0DC34D2-0DF3-46D5-80D5-E1E5698E9C02}" destId="{16B4EE9D-EB3C-4B37-A2D5-D4D672DE10DE}" srcOrd="0" destOrd="0" presId="urn:microsoft.com/office/officeart/2005/8/layout/process1"/>
    <dgm:cxn modelId="{CC674FF4-6A7C-4243-8067-CF578F7382F8}" srcId="{E0DC34D2-0DF3-46D5-80D5-E1E5698E9C02}" destId="{3F8DDB2F-3EE9-4F46-9E15-F145FF664074}" srcOrd="5" destOrd="0" parTransId="{F6FF142F-32FF-40A5-BF4F-0F4D7DA06617}" sibTransId="{9F7301D5-6CF9-4AC0-BF82-107953E92041}"/>
    <dgm:cxn modelId="{F240EDF7-E5B3-4223-8A02-BF42BEDFD97C}" type="presOf" srcId="{41B54E69-FA7A-4F59-90C2-DEF870C61196}" destId="{A7F70C5E-DC34-4579-B012-68FC171CDA6D}" srcOrd="0" destOrd="0" presId="urn:microsoft.com/office/officeart/2005/8/layout/process1"/>
    <dgm:cxn modelId="{D244F698-8658-4B43-A2D7-281F5EA40483}" type="presParOf" srcId="{16B4EE9D-EB3C-4B37-A2D5-D4D672DE10DE}" destId="{D06A8D41-7AA8-4DA2-BB6D-1A90206573DA}" srcOrd="0" destOrd="0" presId="urn:microsoft.com/office/officeart/2005/8/layout/process1"/>
    <dgm:cxn modelId="{2F5C81B1-A697-4A16-A8DC-D37C7F9E7C8C}" type="presParOf" srcId="{16B4EE9D-EB3C-4B37-A2D5-D4D672DE10DE}" destId="{EE1F378D-FA5C-4BDF-8719-FAC86034EF06}" srcOrd="1" destOrd="0" presId="urn:microsoft.com/office/officeart/2005/8/layout/process1"/>
    <dgm:cxn modelId="{B6A7D163-7E3E-4AEF-AF97-993CF6D28C4E}" type="presParOf" srcId="{EE1F378D-FA5C-4BDF-8719-FAC86034EF06}" destId="{093B3176-19A4-4757-BE5D-3D654E2D3185}" srcOrd="0" destOrd="0" presId="urn:microsoft.com/office/officeart/2005/8/layout/process1"/>
    <dgm:cxn modelId="{9AEB1FF4-C202-4EF3-9BE6-0DA9AC0CCEF0}" type="presParOf" srcId="{16B4EE9D-EB3C-4B37-A2D5-D4D672DE10DE}" destId="{311BADD2-6F6E-4E07-91D1-718BDD19E014}" srcOrd="2" destOrd="0" presId="urn:microsoft.com/office/officeart/2005/8/layout/process1"/>
    <dgm:cxn modelId="{47CAD4C0-1B6E-42EE-9EB5-2380DC0E77F4}" type="presParOf" srcId="{16B4EE9D-EB3C-4B37-A2D5-D4D672DE10DE}" destId="{2C26C5EC-D373-472E-8746-4A3A209D5D9B}" srcOrd="3" destOrd="0" presId="urn:microsoft.com/office/officeart/2005/8/layout/process1"/>
    <dgm:cxn modelId="{FD410607-C0CF-450F-9D84-4EF743F470B2}" type="presParOf" srcId="{2C26C5EC-D373-472E-8746-4A3A209D5D9B}" destId="{DFE03CB4-2501-43D6-A5AA-8BE8BC9C00C0}" srcOrd="0" destOrd="0" presId="urn:microsoft.com/office/officeart/2005/8/layout/process1"/>
    <dgm:cxn modelId="{76488EBD-D14E-4FE0-AB58-D9D3E8117460}" type="presParOf" srcId="{16B4EE9D-EB3C-4B37-A2D5-D4D672DE10DE}" destId="{E0459638-A495-4041-B4CC-05FA269FF59C}" srcOrd="4" destOrd="0" presId="urn:microsoft.com/office/officeart/2005/8/layout/process1"/>
    <dgm:cxn modelId="{2EEBC62A-AF56-435D-9FFA-38DBC5D0472C}" type="presParOf" srcId="{16B4EE9D-EB3C-4B37-A2D5-D4D672DE10DE}" destId="{296591AB-0043-4A0C-910F-2612508CD9BE}" srcOrd="5" destOrd="0" presId="urn:microsoft.com/office/officeart/2005/8/layout/process1"/>
    <dgm:cxn modelId="{4A66F6A0-4771-43A2-9D61-C615E9872754}" type="presParOf" srcId="{296591AB-0043-4A0C-910F-2612508CD9BE}" destId="{90692D50-302A-4910-B60A-306EB39E1056}" srcOrd="0" destOrd="0" presId="urn:microsoft.com/office/officeart/2005/8/layout/process1"/>
    <dgm:cxn modelId="{CAFD4B26-05A2-4CEE-A054-85601D829902}" type="presParOf" srcId="{16B4EE9D-EB3C-4B37-A2D5-D4D672DE10DE}" destId="{9EF1FF3D-6C86-4FE2-B0AF-8E69768BF276}" srcOrd="6" destOrd="0" presId="urn:microsoft.com/office/officeart/2005/8/layout/process1"/>
    <dgm:cxn modelId="{55654212-1FB6-438E-B22F-C73DC22F51B0}" type="presParOf" srcId="{16B4EE9D-EB3C-4B37-A2D5-D4D672DE10DE}" destId="{B74A5242-E6FA-4D23-BC2A-2483457E750D}" srcOrd="7" destOrd="0" presId="urn:microsoft.com/office/officeart/2005/8/layout/process1"/>
    <dgm:cxn modelId="{6B84F29E-4235-4155-B70C-F954CB5EFFAE}" type="presParOf" srcId="{B74A5242-E6FA-4D23-BC2A-2483457E750D}" destId="{469DB220-593E-4593-964A-0F3A25ED782A}" srcOrd="0" destOrd="0" presId="urn:microsoft.com/office/officeart/2005/8/layout/process1"/>
    <dgm:cxn modelId="{795F60C7-81C5-4B11-85DC-7ADDFA220161}" type="presParOf" srcId="{16B4EE9D-EB3C-4B37-A2D5-D4D672DE10DE}" destId="{0831CE01-102D-4E2D-8E97-A6E691949476}" srcOrd="8" destOrd="0" presId="urn:microsoft.com/office/officeart/2005/8/layout/process1"/>
    <dgm:cxn modelId="{C357E605-D45E-4593-A40C-07E110DF010B}" type="presParOf" srcId="{16B4EE9D-EB3C-4B37-A2D5-D4D672DE10DE}" destId="{A7F70C5E-DC34-4579-B012-68FC171CDA6D}" srcOrd="9" destOrd="0" presId="urn:microsoft.com/office/officeart/2005/8/layout/process1"/>
    <dgm:cxn modelId="{BC60CE15-D6BA-449D-902A-0328B33CBB87}" type="presParOf" srcId="{A7F70C5E-DC34-4579-B012-68FC171CDA6D}" destId="{D2A84A71-7C8A-4AA4-B633-078D0EFE9DF4}" srcOrd="0" destOrd="0" presId="urn:microsoft.com/office/officeart/2005/8/layout/process1"/>
    <dgm:cxn modelId="{8644FF4B-1770-4387-9555-8B6BB4618176}" type="presParOf" srcId="{16B4EE9D-EB3C-4B37-A2D5-D4D672DE10DE}" destId="{B99F094C-4DE1-4A2D-B041-239AF9B2053E}"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DC34D2-0DF3-46D5-80D5-E1E5698E9C0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28C651A7-9860-41C1-8221-0ACBA264D86B}">
      <dgm:prSet phldrT="[Text]"/>
      <dgm:spPr>
        <a:solidFill>
          <a:schemeClr val="accent1"/>
        </a:solidFill>
      </dgm:spPr>
      <dgm:t>
        <a:bodyPr/>
        <a:lstStyle/>
        <a:p>
          <a:r>
            <a:rPr lang="sv-SE" dirty="0"/>
            <a:t>Bygglov</a:t>
          </a:r>
        </a:p>
      </dgm:t>
    </dgm:pt>
    <dgm:pt modelId="{F9AB9083-EB3C-4D7A-968D-D17E27C27B9C}" type="parTrans" cxnId="{C02DFFA0-96A7-4338-AE47-143437ECB33A}">
      <dgm:prSet/>
      <dgm:spPr/>
      <dgm:t>
        <a:bodyPr/>
        <a:lstStyle/>
        <a:p>
          <a:endParaRPr lang="sv-SE"/>
        </a:p>
      </dgm:t>
    </dgm:pt>
    <dgm:pt modelId="{655BAAFB-E660-4C86-89A8-354F32D9117E}" type="sibTrans" cxnId="{C02DFFA0-96A7-4338-AE47-143437ECB33A}">
      <dgm:prSet/>
      <dgm:spPr/>
      <dgm:t>
        <a:bodyPr/>
        <a:lstStyle/>
        <a:p>
          <a:endParaRPr lang="sv-SE"/>
        </a:p>
      </dgm:t>
    </dgm:pt>
    <dgm:pt modelId="{58D7048F-08ED-4469-BCD9-5A1AF8C45233}">
      <dgm:prSet phldrT="[Text]"/>
      <dgm:spPr>
        <a:solidFill>
          <a:schemeClr val="bg1">
            <a:lumMod val="75000"/>
          </a:schemeClr>
        </a:solidFill>
      </dgm:spPr>
      <dgm:t>
        <a:bodyPr/>
        <a:lstStyle/>
        <a:p>
          <a:r>
            <a:rPr lang="sv-SE" dirty="0"/>
            <a:t>Tekniskt samråd</a:t>
          </a:r>
        </a:p>
      </dgm:t>
    </dgm:pt>
    <dgm:pt modelId="{7831FE3F-5DDF-4E85-9F97-9E8D4406AEC4}" type="parTrans" cxnId="{B0DEA487-0B79-4FB0-AEBF-B31E0946838B}">
      <dgm:prSet/>
      <dgm:spPr/>
      <dgm:t>
        <a:bodyPr/>
        <a:lstStyle/>
        <a:p>
          <a:endParaRPr lang="sv-SE"/>
        </a:p>
      </dgm:t>
    </dgm:pt>
    <dgm:pt modelId="{0CF6F901-41A0-472A-BE4D-4617AE5FB6AF}" type="sibTrans" cxnId="{B0DEA487-0B79-4FB0-AEBF-B31E0946838B}">
      <dgm:prSet/>
      <dgm:spPr/>
      <dgm:t>
        <a:bodyPr/>
        <a:lstStyle/>
        <a:p>
          <a:endParaRPr lang="sv-SE"/>
        </a:p>
      </dgm:t>
    </dgm:pt>
    <dgm:pt modelId="{6B92350B-FE55-4188-B1F9-DCAB685A0259}">
      <dgm:prSet phldrT="[Text]"/>
      <dgm:spPr>
        <a:solidFill>
          <a:schemeClr val="bg1">
            <a:lumMod val="75000"/>
          </a:schemeClr>
        </a:solidFill>
      </dgm:spPr>
      <dgm:t>
        <a:bodyPr/>
        <a:lstStyle/>
        <a:p>
          <a:r>
            <a:rPr lang="sv-SE" dirty="0"/>
            <a:t>Startbesked </a:t>
          </a:r>
        </a:p>
      </dgm:t>
    </dgm:pt>
    <dgm:pt modelId="{031B59D4-4A2C-4861-B51B-C079D53D8A40}" type="parTrans" cxnId="{B44812CA-00F6-414F-AFEC-81BA3E17621A}">
      <dgm:prSet/>
      <dgm:spPr/>
      <dgm:t>
        <a:bodyPr/>
        <a:lstStyle/>
        <a:p>
          <a:endParaRPr lang="sv-SE"/>
        </a:p>
      </dgm:t>
    </dgm:pt>
    <dgm:pt modelId="{F61A0A70-6614-4AA3-B1AA-040E10519742}" type="sibTrans" cxnId="{B44812CA-00F6-414F-AFEC-81BA3E17621A}">
      <dgm:prSet/>
      <dgm:spPr/>
      <dgm:t>
        <a:bodyPr/>
        <a:lstStyle/>
        <a:p>
          <a:endParaRPr lang="sv-SE"/>
        </a:p>
      </dgm:t>
    </dgm:pt>
    <dgm:pt modelId="{EDED88F9-40DE-49A8-871F-D649F5703921}">
      <dgm:prSet/>
      <dgm:spPr>
        <a:solidFill>
          <a:schemeClr val="bg1">
            <a:lumMod val="75000"/>
          </a:schemeClr>
        </a:solidFill>
      </dgm:spPr>
      <dgm:t>
        <a:bodyPr/>
        <a:lstStyle/>
        <a:p>
          <a:r>
            <a:rPr lang="sv-SE" dirty="0"/>
            <a:t>Arbetsplatsbesök</a:t>
          </a:r>
        </a:p>
      </dgm:t>
    </dgm:pt>
    <dgm:pt modelId="{B3CFB661-195D-4646-A0EF-5938D90067AF}" type="sibTrans" cxnId="{09677D42-3483-4DCF-8037-B11DAD7E9442}">
      <dgm:prSet/>
      <dgm:spPr/>
      <dgm:t>
        <a:bodyPr/>
        <a:lstStyle/>
        <a:p>
          <a:endParaRPr lang="sv-SE"/>
        </a:p>
      </dgm:t>
    </dgm:pt>
    <dgm:pt modelId="{459A9E09-1135-4E52-B990-084B8AB62B8B}" type="parTrans" cxnId="{09677D42-3483-4DCF-8037-B11DAD7E9442}">
      <dgm:prSet/>
      <dgm:spPr/>
      <dgm:t>
        <a:bodyPr/>
        <a:lstStyle/>
        <a:p>
          <a:endParaRPr lang="sv-SE"/>
        </a:p>
      </dgm:t>
    </dgm:pt>
    <dgm:pt modelId="{3A4384F7-6880-4D3B-B8C7-A439A220ECBD}">
      <dgm:prSet phldrT="[Text]"/>
      <dgm:spPr>
        <a:solidFill>
          <a:schemeClr val="bg1">
            <a:lumMod val="75000"/>
          </a:schemeClr>
        </a:solidFill>
      </dgm:spPr>
      <dgm:t>
        <a:bodyPr/>
        <a:lstStyle/>
        <a:p>
          <a:r>
            <a:rPr lang="sv-SE" dirty="0"/>
            <a:t>Slutsamråd </a:t>
          </a:r>
        </a:p>
      </dgm:t>
    </dgm:pt>
    <dgm:pt modelId="{59655CA9-031C-44FF-AB98-3491ADF0EBC9}" type="parTrans" cxnId="{8A9AFDC2-E9B1-4987-A0F2-413A91D2B4C3}">
      <dgm:prSet/>
      <dgm:spPr/>
      <dgm:t>
        <a:bodyPr/>
        <a:lstStyle/>
        <a:p>
          <a:endParaRPr lang="sv-SE"/>
        </a:p>
      </dgm:t>
    </dgm:pt>
    <dgm:pt modelId="{41B54E69-FA7A-4F59-90C2-DEF870C61196}" type="sibTrans" cxnId="{8A9AFDC2-E9B1-4987-A0F2-413A91D2B4C3}">
      <dgm:prSet/>
      <dgm:spPr/>
      <dgm:t>
        <a:bodyPr/>
        <a:lstStyle/>
        <a:p>
          <a:endParaRPr lang="sv-SE"/>
        </a:p>
      </dgm:t>
    </dgm:pt>
    <dgm:pt modelId="{3F8DDB2F-3EE9-4F46-9E15-F145FF664074}">
      <dgm:prSet phldrT="[Text]"/>
      <dgm:spPr>
        <a:solidFill>
          <a:schemeClr val="bg1">
            <a:lumMod val="75000"/>
          </a:schemeClr>
        </a:solidFill>
      </dgm:spPr>
      <dgm:t>
        <a:bodyPr/>
        <a:lstStyle/>
        <a:p>
          <a:r>
            <a:rPr lang="sv-SE" dirty="0"/>
            <a:t>Slutbesked</a:t>
          </a:r>
        </a:p>
      </dgm:t>
    </dgm:pt>
    <dgm:pt modelId="{F6FF142F-32FF-40A5-BF4F-0F4D7DA06617}" type="parTrans" cxnId="{CC674FF4-6A7C-4243-8067-CF578F7382F8}">
      <dgm:prSet/>
      <dgm:spPr/>
      <dgm:t>
        <a:bodyPr/>
        <a:lstStyle/>
        <a:p>
          <a:endParaRPr lang="sv-SE"/>
        </a:p>
      </dgm:t>
    </dgm:pt>
    <dgm:pt modelId="{9F7301D5-6CF9-4AC0-BF82-107953E92041}" type="sibTrans" cxnId="{CC674FF4-6A7C-4243-8067-CF578F7382F8}">
      <dgm:prSet/>
      <dgm:spPr/>
      <dgm:t>
        <a:bodyPr/>
        <a:lstStyle/>
        <a:p>
          <a:endParaRPr lang="sv-SE"/>
        </a:p>
      </dgm:t>
    </dgm:pt>
    <dgm:pt modelId="{16B4EE9D-EB3C-4B37-A2D5-D4D672DE10DE}" type="pres">
      <dgm:prSet presAssocID="{E0DC34D2-0DF3-46D5-80D5-E1E5698E9C02}" presName="Name0" presStyleCnt="0">
        <dgm:presLayoutVars>
          <dgm:dir/>
          <dgm:resizeHandles val="exact"/>
        </dgm:presLayoutVars>
      </dgm:prSet>
      <dgm:spPr/>
    </dgm:pt>
    <dgm:pt modelId="{D06A8D41-7AA8-4DA2-BB6D-1A90206573DA}" type="pres">
      <dgm:prSet presAssocID="{28C651A7-9860-41C1-8221-0ACBA264D86B}" presName="node" presStyleLbl="node1" presStyleIdx="0" presStyleCnt="6" custLinFactNeighborX="-572" custLinFactNeighborY="-606">
        <dgm:presLayoutVars>
          <dgm:bulletEnabled val="1"/>
        </dgm:presLayoutVars>
      </dgm:prSet>
      <dgm:spPr/>
    </dgm:pt>
    <dgm:pt modelId="{EE1F378D-FA5C-4BDF-8719-FAC86034EF06}" type="pres">
      <dgm:prSet presAssocID="{655BAAFB-E660-4C86-89A8-354F32D9117E}" presName="sibTrans" presStyleLbl="sibTrans2D1" presStyleIdx="0" presStyleCnt="5"/>
      <dgm:spPr/>
    </dgm:pt>
    <dgm:pt modelId="{093B3176-19A4-4757-BE5D-3D654E2D3185}" type="pres">
      <dgm:prSet presAssocID="{655BAAFB-E660-4C86-89A8-354F32D9117E}" presName="connectorText" presStyleLbl="sibTrans2D1" presStyleIdx="0" presStyleCnt="5"/>
      <dgm:spPr/>
    </dgm:pt>
    <dgm:pt modelId="{311BADD2-6F6E-4E07-91D1-718BDD19E014}" type="pres">
      <dgm:prSet presAssocID="{58D7048F-08ED-4469-BCD9-5A1AF8C45233}" presName="node" presStyleLbl="node1" presStyleIdx="1" presStyleCnt="6">
        <dgm:presLayoutVars>
          <dgm:bulletEnabled val="1"/>
        </dgm:presLayoutVars>
      </dgm:prSet>
      <dgm:spPr/>
    </dgm:pt>
    <dgm:pt modelId="{2C26C5EC-D373-472E-8746-4A3A209D5D9B}" type="pres">
      <dgm:prSet presAssocID="{0CF6F901-41A0-472A-BE4D-4617AE5FB6AF}" presName="sibTrans" presStyleLbl="sibTrans2D1" presStyleIdx="1" presStyleCnt="5"/>
      <dgm:spPr/>
    </dgm:pt>
    <dgm:pt modelId="{DFE03CB4-2501-43D6-A5AA-8BE8BC9C00C0}" type="pres">
      <dgm:prSet presAssocID="{0CF6F901-41A0-472A-BE4D-4617AE5FB6AF}" presName="connectorText" presStyleLbl="sibTrans2D1" presStyleIdx="1" presStyleCnt="5"/>
      <dgm:spPr/>
    </dgm:pt>
    <dgm:pt modelId="{E0459638-A495-4041-B4CC-05FA269FF59C}" type="pres">
      <dgm:prSet presAssocID="{6B92350B-FE55-4188-B1F9-DCAB685A0259}" presName="node" presStyleLbl="node1" presStyleIdx="2" presStyleCnt="6">
        <dgm:presLayoutVars>
          <dgm:bulletEnabled val="1"/>
        </dgm:presLayoutVars>
      </dgm:prSet>
      <dgm:spPr/>
    </dgm:pt>
    <dgm:pt modelId="{296591AB-0043-4A0C-910F-2612508CD9BE}" type="pres">
      <dgm:prSet presAssocID="{F61A0A70-6614-4AA3-B1AA-040E10519742}" presName="sibTrans" presStyleLbl="sibTrans2D1" presStyleIdx="2" presStyleCnt="5"/>
      <dgm:spPr/>
    </dgm:pt>
    <dgm:pt modelId="{90692D50-302A-4910-B60A-306EB39E1056}" type="pres">
      <dgm:prSet presAssocID="{F61A0A70-6614-4AA3-B1AA-040E10519742}" presName="connectorText" presStyleLbl="sibTrans2D1" presStyleIdx="2" presStyleCnt="5"/>
      <dgm:spPr/>
    </dgm:pt>
    <dgm:pt modelId="{9EF1FF3D-6C86-4FE2-B0AF-8E69768BF276}" type="pres">
      <dgm:prSet presAssocID="{EDED88F9-40DE-49A8-871F-D649F5703921}" presName="node" presStyleLbl="node1" presStyleIdx="3" presStyleCnt="6">
        <dgm:presLayoutVars>
          <dgm:bulletEnabled val="1"/>
        </dgm:presLayoutVars>
      </dgm:prSet>
      <dgm:spPr/>
    </dgm:pt>
    <dgm:pt modelId="{B74A5242-E6FA-4D23-BC2A-2483457E750D}" type="pres">
      <dgm:prSet presAssocID="{B3CFB661-195D-4646-A0EF-5938D90067AF}" presName="sibTrans" presStyleLbl="sibTrans2D1" presStyleIdx="3" presStyleCnt="5"/>
      <dgm:spPr/>
    </dgm:pt>
    <dgm:pt modelId="{469DB220-593E-4593-964A-0F3A25ED782A}" type="pres">
      <dgm:prSet presAssocID="{B3CFB661-195D-4646-A0EF-5938D90067AF}" presName="connectorText" presStyleLbl="sibTrans2D1" presStyleIdx="3" presStyleCnt="5"/>
      <dgm:spPr/>
    </dgm:pt>
    <dgm:pt modelId="{0831CE01-102D-4E2D-8E97-A6E691949476}" type="pres">
      <dgm:prSet presAssocID="{3A4384F7-6880-4D3B-B8C7-A439A220ECBD}" presName="node" presStyleLbl="node1" presStyleIdx="4" presStyleCnt="6">
        <dgm:presLayoutVars>
          <dgm:bulletEnabled val="1"/>
        </dgm:presLayoutVars>
      </dgm:prSet>
      <dgm:spPr/>
    </dgm:pt>
    <dgm:pt modelId="{A7F70C5E-DC34-4579-B012-68FC171CDA6D}" type="pres">
      <dgm:prSet presAssocID="{41B54E69-FA7A-4F59-90C2-DEF870C61196}" presName="sibTrans" presStyleLbl="sibTrans2D1" presStyleIdx="4" presStyleCnt="5"/>
      <dgm:spPr/>
    </dgm:pt>
    <dgm:pt modelId="{D2A84A71-7C8A-4AA4-B633-078D0EFE9DF4}" type="pres">
      <dgm:prSet presAssocID="{41B54E69-FA7A-4F59-90C2-DEF870C61196}" presName="connectorText" presStyleLbl="sibTrans2D1" presStyleIdx="4" presStyleCnt="5"/>
      <dgm:spPr/>
    </dgm:pt>
    <dgm:pt modelId="{B99F094C-4DE1-4A2D-B041-239AF9B2053E}" type="pres">
      <dgm:prSet presAssocID="{3F8DDB2F-3EE9-4F46-9E15-F145FF664074}" presName="node" presStyleLbl="node1" presStyleIdx="5" presStyleCnt="6">
        <dgm:presLayoutVars>
          <dgm:bulletEnabled val="1"/>
        </dgm:presLayoutVars>
      </dgm:prSet>
      <dgm:spPr/>
    </dgm:pt>
  </dgm:ptLst>
  <dgm:cxnLst>
    <dgm:cxn modelId="{C1D57B16-C046-4257-BF72-8375A54CB8BB}" type="presOf" srcId="{655BAAFB-E660-4C86-89A8-354F32D9117E}" destId="{EE1F378D-FA5C-4BDF-8719-FAC86034EF06}" srcOrd="0" destOrd="0" presId="urn:microsoft.com/office/officeart/2005/8/layout/process1"/>
    <dgm:cxn modelId="{D81BD116-93D4-4DBB-9497-0E5311C4465D}" type="presOf" srcId="{0CF6F901-41A0-472A-BE4D-4617AE5FB6AF}" destId="{DFE03CB4-2501-43D6-A5AA-8BE8BC9C00C0}" srcOrd="1" destOrd="0" presId="urn:microsoft.com/office/officeart/2005/8/layout/process1"/>
    <dgm:cxn modelId="{9918242F-A70F-4F5E-B7A0-E6438387CDA4}" type="presOf" srcId="{3A4384F7-6880-4D3B-B8C7-A439A220ECBD}" destId="{0831CE01-102D-4E2D-8E97-A6E691949476}" srcOrd="0" destOrd="0" presId="urn:microsoft.com/office/officeart/2005/8/layout/process1"/>
    <dgm:cxn modelId="{09108533-A280-418C-806C-93CA90734B48}" type="presOf" srcId="{28C651A7-9860-41C1-8221-0ACBA264D86B}" destId="{D06A8D41-7AA8-4DA2-BB6D-1A90206573DA}" srcOrd="0" destOrd="0" presId="urn:microsoft.com/office/officeart/2005/8/layout/process1"/>
    <dgm:cxn modelId="{80F9365E-3C6B-44D4-A583-0784A0CDA747}" type="presOf" srcId="{EDED88F9-40DE-49A8-871F-D649F5703921}" destId="{9EF1FF3D-6C86-4FE2-B0AF-8E69768BF276}" srcOrd="0" destOrd="0" presId="urn:microsoft.com/office/officeart/2005/8/layout/process1"/>
    <dgm:cxn modelId="{09677D42-3483-4DCF-8037-B11DAD7E9442}" srcId="{E0DC34D2-0DF3-46D5-80D5-E1E5698E9C02}" destId="{EDED88F9-40DE-49A8-871F-D649F5703921}" srcOrd="3" destOrd="0" parTransId="{459A9E09-1135-4E52-B990-084B8AB62B8B}" sibTransId="{B3CFB661-195D-4646-A0EF-5938D90067AF}"/>
    <dgm:cxn modelId="{C7E2A84A-2E20-44DD-BC09-D60D4D4032DC}" type="presOf" srcId="{3F8DDB2F-3EE9-4F46-9E15-F145FF664074}" destId="{B99F094C-4DE1-4A2D-B041-239AF9B2053E}" srcOrd="0" destOrd="0" presId="urn:microsoft.com/office/officeart/2005/8/layout/process1"/>
    <dgm:cxn modelId="{CC8A2B4D-BB67-4F94-A238-8370F0528855}" type="presOf" srcId="{6B92350B-FE55-4188-B1F9-DCAB685A0259}" destId="{E0459638-A495-4041-B4CC-05FA269FF59C}" srcOrd="0" destOrd="0" presId="urn:microsoft.com/office/officeart/2005/8/layout/process1"/>
    <dgm:cxn modelId="{ABCC2B4D-1A80-4296-8C11-378B19ADB905}" type="presOf" srcId="{655BAAFB-E660-4C86-89A8-354F32D9117E}" destId="{093B3176-19A4-4757-BE5D-3D654E2D3185}" srcOrd="1" destOrd="0" presId="urn:microsoft.com/office/officeart/2005/8/layout/process1"/>
    <dgm:cxn modelId="{14BC3C4F-2C27-40BA-B6E5-FC3389C72950}" type="presOf" srcId="{F61A0A70-6614-4AA3-B1AA-040E10519742}" destId="{90692D50-302A-4910-B60A-306EB39E1056}" srcOrd="1" destOrd="0" presId="urn:microsoft.com/office/officeart/2005/8/layout/process1"/>
    <dgm:cxn modelId="{3C51D26F-7894-4D60-96EC-7C58AF3F1B9B}" type="presOf" srcId="{41B54E69-FA7A-4F59-90C2-DEF870C61196}" destId="{D2A84A71-7C8A-4AA4-B633-078D0EFE9DF4}" srcOrd="1" destOrd="0" presId="urn:microsoft.com/office/officeart/2005/8/layout/process1"/>
    <dgm:cxn modelId="{B0DEA487-0B79-4FB0-AEBF-B31E0946838B}" srcId="{E0DC34D2-0DF3-46D5-80D5-E1E5698E9C02}" destId="{58D7048F-08ED-4469-BCD9-5A1AF8C45233}" srcOrd="1" destOrd="0" parTransId="{7831FE3F-5DDF-4E85-9F97-9E8D4406AEC4}" sibTransId="{0CF6F901-41A0-472A-BE4D-4617AE5FB6AF}"/>
    <dgm:cxn modelId="{C02DFFA0-96A7-4338-AE47-143437ECB33A}" srcId="{E0DC34D2-0DF3-46D5-80D5-E1E5698E9C02}" destId="{28C651A7-9860-41C1-8221-0ACBA264D86B}" srcOrd="0" destOrd="0" parTransId="{F9AB9083-EB3C-4D7A-968D-D17E27C27B9C}" sibTransId="{655BAAFB-E660-4C86-89A8-354F32D9117E}"/>
    <dgm:cxn modelId="{7ED037B3-E35D-4BA2-A6A0-8A9B9458C2C3}" type="presOf" srcId="{B3CFB661-195D-4646-A0EF-5938D90067AF}" destId="{469DB220-593E-4593-964A-0F3A25ED782A}" srcOrd="1" destOrd="0" presId="urn:microsoft.com/office/officeart/2005/8/layout/process1"/>
    <dgm:cxn modelId="{8A9AFDC2-E9B1-4987-A0F2-413A91D2B4C3}" srcId="{E0DC34D2-0DF3-46D5-80D5-E1E5698E9C02}" destId="{3A4384F7-6880-4D3B-B8C7-A439A220ECBD}" srcOrd="4" destOrd="0" parTransId="{59655CA9-031C-44FF-AB98-3491ADF0EBC9}" sibTransId="{41B54E69-FA7A-4F59-90C2-DEF870C61196}"/>
    <dgm:cxn modelId="{B44812CA-00F6-414F-AFEC-81BA3E17621A}" srcId="{E0DC34D2-0DF3-46D5-80D5-E1E5698E9C02}" destId="{6B92350B-FE55-4188-B1F9-DCAB685A0259}" srcOrd="2" destOrd="0" parTransId="{031B59D4-4A2C-4861-B51B-C079D53D8A40}" sibTransId="{F61A0A70-6614-4AA3-B1AA-040E10519742}"/>
    <dgm:cxn modelId="{D496EBCF-6436-433C-8E0C-F70548868A3E}" type="presOf" srcId="{58D7048F-08ED-4469-BCD9-5A1AF8C45233}" destId="{311BADD2-6F6E-4E07-91D1-718BDD19E014}" srcOrd="0" destOrd="0" presId="urn:microsoft.com/office/officeart/2005/8/layout/process1"/>
    <dgm:cxn modelId="{119879DD-8AF1-4A6B-8836-3B6C86CB6B72}" type="presOf" srcId="{F61A0A70-6614-4AA3-B1AA-040E10519742}" destId="{296591AB-0043-4A0C-910F-2612508CD9BE}" srcOrd="0" destOrd="0" presId="urn:microsoft.com/office/officeart/2005/8/layout/process1"/>
    <dgm:cxn modelId="{474406DF-59BE-49A3-856D-0C9592FB7144}" type="presOf" srcId="{B3CFB661-195D-4646-A0EF-5938D90067AF}" destId="{B74A5242-E6FA-4D23-BC2A-2483457E750D}" srcOrd="0" destOrd="0" presId="urn:microsoft.com/office/officeart/2005/8/layout/process1"/>
    <dgm:cxn modelId="{8A6BA9E6-E1F8-4DB1-B69D-3342ED930377}" type="presOf" srcId="{0CF6F901-41A0-472A-BE4D-4617AE5FB6AF}" destId="{2C26C5EC-D373-472E-8746-4A3A209D5D9B}" srcOrd="0" destOrd="0" presId="urn:microsoft.com/office/officeart/2005/8/layout/process1"/>
    <dgm:cxn modelId="{FF0747F1-DCDD-4FC7-921E-5D873C4A0E54}" type="presOf" srcId="{E0DC34D2-0DF3-46D5-80D5-E1E5698E9C02}" destId="{16B4EE9D-EB3C-4B37-A2D5-D4D672DE10DE}" srcOrd="0" destOrd="0" presId="urn:microsoft.com/office/officeart/2005/8/layout/process1"/>
    <dgm:cxn modelId="{CC674FF4-6A7C-4243-8067-CF578F7382F8}" srcId="{E0DC34D2-0DF3-46D5-80D5-E1E5698E9C02}" destId="{3F8DDB2F-3EE9-4F46-9E15-F145FF664074}" srcOrd="5" destOrd="0" parTransId="{F6FF142F-32FF-40A5-BF4F-0F4D7DA06617}" sibTransId="{9F7301D5-6CF9-4AC0-BF82-107953E92041}"/>
    <dgm:cxn modelId="{F240EDF7-E5B3-4223-8A02-BF42BEDFD97C}" type="presOf" srcId="{41B54E69-FA7A-4F59-90C2-DEF870C61196}" destId="{A7F70C5E-DC34-4579-B012-68FC171CDA6D}" srcOrd="0" destOrd="0" presId="urn:microsoft.com/office/officeart/2005/8/layout/process1"/>
    <dgm:cxn modelId="{D244F698-8658-4B43-A2D7-281F5EA40483}" type="presParOf" srcId="{16B4EE9D-EB3C-4B37-A2D5-D4D672DE10DE}" destId="{D06A8D41-7AA8-4DA2-BB6D-1A90206573DA}" srcOrd="0" destOrd="0" presId="urn:microsoft.com/office/officeart/2005/8/layout/process1"/>
    <dgm:cxn modelId="{2F5C81B1-A697-4A16-A8DC-D37C7F9E7C8C}" type="presParOf" srcId="{16B4EE9D-EB3C-4B37-A2D5-D4D672DE10DE}" destId="{EE1F378D-FA5C-4BDF-8719-FAC86034EF06}" srcOrd="1" destOrd="0" presId="urn:microsoft.com/office/officeart/2005/8/layout/process1"/>
    <dgm:cxn modelId="{B6A7D163-7E3E-4AEF-AF97-993CF6D28C4E}" type="presParOf" srcId="{EE1F378D-FA5C-4BDF-8719-FAC86034EF06}" destId="{093B3176-19A4-4757-BE5D-3D654E2D3185}" srcOrd="0" destOrd="0" presId="urn:microsoft.com/office/officeart/2005/8/layout/process1"/>
    <dgm:cxn modelId="{9AEB1FF4-C202-4EF3-9BE6-0DA9AC0CCEF0}" type="presParOf" srcId="{16B4EE9D-EB3C-4B37-A2D5-D4D672DE10DE}" destId="{311BADD2-6F6E-4E07-91D1-718BDD19E014}" srcOrd="2" destOrd="0" presId="urn:microsoft.com/office/officeart/2005/8/layout/process1"/>
    <dgm:cxn modelId="{47CAD4C0-1B6E-42EE-9EB5-2380DC0E77F4}" type="presParOf" srcId="{16B4EE9D-EB3C-4B37-A2D5-D4D672DE10DE}" destId="{2C26C5EC-D373-472E-8746-4A3A209D5D9B}" srcOrd="3" destOrd="0" presId="urn:microsoft.com/office/officeart/2005/8/layout/process1"/>
    <dgm:cxn modelId="{FD410607-C0CF-450F-9D84-4EF743F470B2}" type="presParOf" srcId="{2C26C5EC-D373-472E-8746-4A3A209D5D9B}" destId="{DFE03CB4-2501-43D6-A5AA-8BE8BC9C00C0}" srcOrd="0" destOrd="0" presId="urn:microsoft.com/office/officeart/2005/8/layout/process1"/>
    <dgm:cxn modelId="{76488EBD-D14E-4FE0-AB58-D9D3E8117460}" type="presParOf" srcId="{16B4EE9D-EB3C-4B37-A2D5-D4D672DE10DE}" destId="{E0459638-A495-4041-B4CC-05FA269FF59C}" srcOrd="4" destOrd="0" presId="urn:microsoft.com/office/officeart/2005/8/layout/process1"/>
    <dgm:cxn modelId="{2EEBC62A-AF56-435D-9FFA-38DBC5D0472C}" type="presParOf" srcId="{16B4EE9D-EB3C-4B37-A2D5-D4D672DE10DE}" destId="{296591AB-0043-4A0C-910F-2612508CD9BE}" srcOrd="5" destOrd="0" presId="urn:microsoft.com/office/officeart/2005/8/layout/process1"/>
    <dgm:cxn modelId="{4A66F6A0-4771-43A2-9D61-C615E9872754}" type="presParOf" srcId="{296591AB-0043-4A0C-910F-2612508CD9BE}" destId="{90692D50-302A-4910-B60A-306EB39E1056}" srcOrd="0" destOrd="0" presId="urn:microsoft.com/office/officeart/2005/8/layout/process1"/>
    <dgm:cxn modelId="{CAFD4B26-05A2-4CEE-A054-85601D829902}" type="presParOf" srcId="{16B4EE9D-EB3C-4B37-A2D5-D4D672DE10DE}" destId="{9EF1FF3D-6C86-4FE2-B0AF-8E69768BF276}" srcOrd="6" destOrd="0" presId="urn:microsoft.com/office/officeart/2005/8/layout/process1"/>
    <dgm:cxn modelId="{55654212-1FB6-438E-B22F-C73DC22F51B0}" type="presParOf" srcId="{16B4EE9D-EB3C-4B37-A2D5-D4D672DE10DE}" destId="{B74A5242-E6FA-4D23-BC2A-2483457E750D}" srcOrd="7" destOrd="0" presId="urn:microsoft.com/office/officeart/2005/8/layout/process1"/>
    <dgm:cxn modelId="{6B84F29E-4235-4155-B70C-F954CB5EFFAE}" type="presParOf" srcId="{B74A5242-E6FA-4D23-BC2A-2483457E750D}" destId="{469DB220-593E-4593-964A-0F3A25ED782A}" srcOrd="0" destOrd="0" presId="urn:microsoft.com/office/officeart/2005/8/layout/process1"/>
    <dgm:cxn modelId="{795F60C7-81C5-4B11-85DC-7ADDFA220161}" type="presParOf" srcId="{16B4EE9D-EB3C-4B37-A2D5-D4D672DE10DE}" destId="{0831CE01-102D-4E2D-8E97-A6E691949476}" srcOrd="8" destOrd="0" presId="urn:microsoft.com/office/officeart/2005/8/layout/process1"/>
    <dgm:cxn modelId="{C357E605-D45E-4593-A40C-07E110DF010B}" type="presParOf" srcId="{16B4EE9D-EB3C-4B37-A2D5-D4D672DE10DE}" destId="{A7F70C5E-DC34-4579-B012-68FC171CDA6D}" srcOrd="9" destOrd="0" presId="urn:microsoft.com/office/officeart/2005/8/layout/process1"/>
    <dgm:cxn modelId="{BC60CE15-D6BA-449D-902A-0328B33CBB87}" type="presParOf" srcId="{A7F70C5E-DC34-4579-B012-68FC171CDA6D}" destId="{D2A84A71-7C8A-4AA4-B633-078D0EFE9DF4}" srcOrd="0" destOrd="0" presId="urn:microsoft.com/office/officeart/2005/8/layout/process1"/>
    <dgm:cxn modelId="{8644FF4B-1770-4387-9555-8B6BB4618176}" type="presParOf" srcId="{16B4EE9D-EB3C-4B37-A2D5-D4D672DE10DE}" destId="{B99F094C-4DE1-4A2D-B041-239AF9B2053E}"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DC34D2-0DF3-46D5-80D5-E1E5698E9C0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28C651A7-9860-41C1-8221-0ACBA264D86B}">
      <dgm:prSet phldrT="[Text]"/>
      <dgm:spPr>
        <a:solidFill>
          <a:schemeClr val="bg1">
            <a:lumMod val="75000"/>
          </a:schemeClr>
        </a:solidFill>
      </dgm:spPr>
      <dgm:t>
        <a:bodyPr/>
        <a:lstStyle/>
        <a:p>
          <a:r>
            <a:rPr lang="sv-SE" dirty="0"/>
            <a:t>Bygglov</a:t>
          </a:r>
        </a:p>
      </dgm:t>
    </dgm:pt>
    <dgm:pt modelId="{F9AB9083-EB3C-4D7A-968D-D17E27C27B9C}" type="parTrans" cxnId="{C02DFFA0-96A7-4338-AE47-143437ECB33A}">
      <dgm:prSet/>
      <dgm:spPr/>
      <dgm:t>
        <a:bodyPr/>
        <a:lstStyle/>
        <a:p>
          <a:endParaRPr lang="sv-SE"/>
        </a:p>
      </dgm:t>
    </dgm:pt>
    <dgm:pt modelId="{655BAAFB-E660-4C86-89A8-354F32D9117E}" type="sibTrans" cxnId="{C02DFFA0-96A7-4338-AE47-143437ECB33A}">
      <dgm:prSet/>
      <dgm:spPr/>
      <dgm:t>
        <a:bodyPr/>
        <a:lstStyle/>
        <a:p>
          <a:endParaRPr lang="sv-SE"/>
        </a:p>
      </dgm:t>
    </dgm:pt>
    <dgm:pt modelId="{58D7048F-08ED-4469-BCD9-5A1AF8C45233}">
      <dgm:prSet phldrT="[Text]"/>
      <dgm:spPr/>
      <dgm:t>
        <a:bodyPr/>
        <a:lstStyle/>
        <a:p>
          <a:r>
            <a:rPr lang="sv-SE" dirty="0"/>
            <a:t>Tekniskt samråd</a:t>
          </a:r>
        </a:p>
      </dgm:t>
    </dgm:pt>
    <dgm:pt modelId="{7831FE3F-5DDF-4E85-9F97-9E8D4406AEC4}" type="parTrans" cxnId="{B0DEA487-0B79-4FB0-AEBF-B31E0946838B}">
      <dgm:prSet/>
      <dgm:spPr/>
      <dgm:t>
        <a:bodyPr/>
        <a:lstStyle/>
        <a:p>
          <a:endParaRPr lang="sv-SE"/>
        </a:p>
      </dgm:t>
    </dgm:pt>
    <dgm:pt modelId="{0CF6F901-41A0-472A-BE4D-4617AE5FB6AF}" type="sibTrans" cxnId="{B0DEA487-0B79-4FB0-AEBF-B31E0946838B}">
      <dgm:prSet/>
      <dgm:spPr/>
      <dgm:t>
        <a:bodyPr/>
        <a:lstStyle/>
        <a:p>
          <a:endParaRPr lang="sv-SE"/>
        </a:p>
      </dgm:t>
    </dgm:pt>
    <dgm:pt modelId="{6B92350B-FE55-4188-B1F9-DCAB685A0259}">
      <dgm:prSet phldrT="[Text]"/>
      <dgm:spPr>
        <a:solidFill>
          <a:schemeClr val="bg1">
            <a:lumMod val="75000"/>
          </a:schemeClr>
        </a:solidFill>
      </dgm:spPr>
      <dgm:t>
        <a:bodyPr/>
        <a:lstStyle/>
        <a:p>
          <a:r>
            <a:rPr lang="sv-SE" dirty="0"/>
            <a:t>Startbesked </a:t>
          </a:r>
        </a:p>
      </dgm:t>
    </dgm:pt>
    <dgm:pt modelId="{031B59D4-4A2C-4861-B51B-C079D53D8A40}" type="parTrans" cxnId="{B44812CA-00F6-414F-AFEC-81BA3E17621A}">
      <dgm:prSet/>
      <dgm:spPr/>
      <dgm:t>
        <a:bodyPr/>
        <a:lstStyle/>
        <a:p>
          <a:endParaRPr lang="sv-SE"/>
        </a:p>
      </dgm:t>
    </dgm:pt>
    <dgm:pt modelId="{F61A0A70-6614-4AA3-B1AA-040E10519742}" type="sibTrans" cxnId="{B44812CA-00F6-414F-AFEC-81BA3E17621A}">
      <dgm:prSet/>
      <dgm:spPr/>
      <dgm:t>
        <a:bodyPr/>
        <a:lstStyle/>
        <a:p>
          <a:endParaRPr lang="sv-SE"/>
        </a:p>
      </dgm:t>
    </dgm:pt>
    <dgm:pt modelId="{EDED88F9-40DE-49A8-871F-D649F5703921}">
      <dgm:prSet/>
      <dgm:spPr>
        <a:solidFill>
          <a:schemeClr val="bg1">
            <a:lumMod val="75000"/>
          </a:schemeClr>
        </a:solidFill>
      </dgm:spPr>
      <dgm:t>
        <a:bodyPr/>
        <a:lstStyle/>
        <a:p>
          <a:r>
            <a:rPr lang="sv-SE" dirty="0"/>
            <a:t>Arbetsplatsbesök</a:t>
          </a:r>
        </a:p>
      </dgm:t>
    </dgm:pt>
    <dgm:pt modelId="{B3CFB661-195D-4646-A0EF-5938D90067AF}" type="sibTrans" cxnId="{09677D42-3483-4DCF-8037-B11DAD7E9442}">
      <dgm:prSet/>
      <dgm:spPr/>
      <dgm:t>
        <a:bodyPr/>
        <a:lstStyle/>
        <a:p>
          <a:endParaRPr lang="sv-SE"/>
        </a:p>
      </dgm:t>
    </dgm:pt>
    <dgm:pt modelId="{459A9E09-1135-4E52-B990-084B8AB62B8B}" type="parTrans" cxnId="{09677D42-3483-4DCF-8037-B11DAD7E9442}">
      <dgm:prSet/>
      <dgm:spPr/>
      <dgm:t>
        <a:bodyPr/>
        <a:lstStyle/>
        <a:p>
          <a:endParaRPr lang="sv-SE"/>
        </a:p>
      </dgm:t>
    </dgm:pt>
    <dgm:pt modelId="{3A4384F7-6880-4D3B-B8C7-A439A220ECBD}">
      <dgm:prSet phldrT="[Text]"/>
      <dgm:spPr>
        <a:solidFill>
          <a:schemeClr val="bg1">
            <a:lumMod val="75000"/>
          </a:schemeClr>
        </a:solidFill>
      </dgm:spPr>
      <dgm:t>
        <a:bodyPr/>
        <a:lstStyle/>
        <a:p>
          <a:r>
            <a:rPr lang="sv-SE" dirty="0"/>
            <a:t>Slutsamråd </a:t>
          </a:r>
        </a:p>
      </dgm:t>
    </dgm:pt>
    <dgm:pt modelId="{59655CA9-031C-44FF-AB98-3491ADF0EBC9}" type="parTrans" cxnId="{8A9AFDC2-E9B1-4987-A0F2-413A91D2B4C3}">
      <dgm:prSet/>
      <dgm:spPr/>
      <dgm:t>
        <a:bodyPr/>
        <a:lstStyle/>
        <a:p>
          <a:endParaRPr lang="sv-SE"/>
        </a:p>
      </dgm:t>
    </dgm:pt>
    <dgm:pt modelId="{41B54E69-FA7A-4F59-90C2-DEF870C61196}" type="sibTrans" cxnId="{8A9AFDC2-E9B1-4987-A0F2-413A91D2B4C3}">
      <dgm:prSet/>
      <dgm:spPr/>
      <dgm:t>
        <a:bodyPr/>
        <a:lstStyle/>
        <a:p>
          <a:endParaRPr lang="sv-SE"/>
        </a:p>
      </dgm:t>
    </dgm:pt>
    <dgm:pt modelId="{3F8DDB2F-3EE9-4F46-9E15-F145FF664074}">
      <dgm:prSet phldrT="[Text]"/>
      <dgm:spPr>
        <a:solidFill>
          <a:schemeClr val="bg1">
            <a:lumMod val="75000"/>
          </a:schemeClr>
        </a:solidFill>
      </dgm:spPr>
      <dgm:t>
        <a:bodyPr/>
        <a:lstStyle/>
        <a:p>
          <a:r>
            <a:rPr lang="sv-SE" dirty="0"/>
            <a:t>Slutbesked</a:t>
          </a:r>
        </a:p>
      </dgm:t>
    </dgm:pt>
    <dgm:pt modelId="{F6FF142F-32FF-40A5-BF4F-0F4D7DA06617}" type="parTrans" cxnId="{CC674FF4-6A7C-4243-8067-CF578F7382F8}">
      <dgm:prSet/>
      <dgm:spPr/>
      <dgm:t>
        <a:bodyPr/>
        <a:lstStyle/>
        <a:p>
          <a:endParaRPr lang="sv-SE"/>
        </a:p>
      </dgm:t>
    </dgm:pt>
    <dgm:pt modelId="{9F7301D5-6CF9-4AC0-BF82-107953E92041}" type="sibTrans" cxnId="{CC674FF4-6A7C-4243-8067-CF578F7382F8}">
      <dgm:prSet/>
      <dgm:spPr/>
      <dgm:t>
        <a:bodyPr/>
        <a:lstStyle/>
        <a:p>
          <a:endParaRPr lang="sv-SE"/>
        </a:p>
      </dgm:t>
    </dgm:pt>
    <dgm:pt modelId="{16B4EE9D-EB3C-4B37-A2D5-D4D672DE10DE}" type="pres">
      <dgm:prSet presAssocID="{E0DC34D2-0DF3-46D5-80D5-E1E5698E9C02}" presName="Name0" presStyleCnt="0">
        <dgm:presLayoutVars>
          <dgm:dir/>
          <dgm:resizeHandles val="exact"/>
        </dgm:presLayoutVars>
      </dgm:prSet>
      <dgm:spPr/>
    </dgm:pt>
    <dgm:pt modelId="{D06A8D41-7AA8-4DA2-BB6D-1A90206573DA}" type="pres">
      <dgm:prSet presAssocID="{28C651A7-9860-41C1-8221-0ACBA264D86B}" presName="node" presStyleLbl="node1" presStyleIdx="0" presStyleCnt="6" custLinFactNeighborX="-572" custLinFactNeighborY="-606">
        <dgm:presLayoutVars>
          <dgm:bulletEnabled val="1"/>
        </dgm:presLayoutVars>
      </dgm:prSet>
      <dgm:spPr/>
    </dgm:pt>
    <dgm:pt modelId="{EE1F378D-FA5C-4BDF-8719-FAC86034EF06}" type="pres">
      <dgm:prSet presAssocID="{655BAAFB-E660-4C86-89A8-354F32D9117E}" presName="sibTrans" presStyleLbl="sibTrans2D1" presStyleIdx="0" presStyleCnt="5"/>
      <dgm:spPr/>
    </dgm:pt>
    <dgm:pt modelId="{093B3176-19A4-4757-BE5D-3D654E2D3185}" type="pres">
      <dgm:prSet presAssocID="{655BAAFB-E660-4C86-89A8-354F32D9117E}" presName="connectorText" presStyleLbl="sibTrans2D1" presStyleIdx="0" presStyleCnt="5"/>
      <dgm:spPr/>
    </dgm:pt>
    <dgm:pt modelId="{311BADD2-6F6E-4E07-91D1-718BDD19E014}" type="pres">
      <dgm:prSet presAssocID="{58D7048F-08ED-4469-BCD9-5A1AF8C45233}" presName="node" presStyleLbl="node1" presStyleIdx="1" presStyleCnt="6">
        <dgm:presLayoutVars>
          <dgm:bulletEnabled val="1"/>
        </dgm:presLayoutVars>
      </dgm:prSet>
      <dgm:spPr/>
    </dgm:pt>
    <dgm:pt modelId="{2C26C5EC-D373-472E-8746-4A3A209D5D9B}" type="pres">
      <dgm:prSet presAssocID="{0CF6F901-41A0-472A-BE4D-4617AE5FB6AF}" presName="sibTrans" presStyleLbl="sibTrans2D1" presStyleIdx="1" presStyleCnt="5"/>
      <dgm:spPr/>
    </dgm:pt>
    <dgm:pt modelId="{DFE03CB4-2501-43D6-A5AA-8BE8BC9C00C0}" type="pres">
      <dgm:prSet presAssocID="{0CF6F901-41A0-472A-BE4D-4617AE5FB6AF}" presName="connectorText" presStyleLbl="sibTrans2D1" presStyleIdx="1" presStyleCnt="5"/>
      <dgm:spPr/>
    </dgm:pt>
    <dgm:pt modelId="{E0459638-A495-4041-B4CC-05FA269FF59C}" type="pres">
      <dgm:prSet presAssocID="{6B92350B-FE55-4188-B1F9-DCAB685A0259}" presName="node" presStyleLbl="node1" presStyleIdx="2" presStyleCnt="6">
        <dgm:presLayoutVars>
          <dgm:bulletEnabled val="1"/>
        </dgm:presLayoutVars>
      </dgm:prSet>
      <dgm:spPr/>
    </dgm:pt>
    <dgm:pt modelId="{296591AB-0043-4A0C-910F-2612508CD9BE}" type="pres">
      <dgm:prSet presAssocID="{F61A0A70-6614-4AA3-B1AA-040E10519742}" presName="sibTrans" presStyleLbl="sibTrans2D1" presStyleIdx="2" presStyleCnt="5"/>
      <dgm:spPr/>
    </dgm:pt>
    <dgm:pt modelId="{90692D50-302A-4910-B60A-306EB39E1056}" type="pres">
      <dgm:prSet presAssocID="{F61A0A70-6614-4AA3-B1AA-040E10519742}" presName="connectorText" presStyleLbl="sibTrans2D1" presStyleIdx="2" presStyleCnt="5"/>
      <dgm:spPr/>
    </dgm:pt>
    <dgm:pt modelId="{9EF1FF3D-6C86-4FE2-B0AF-8E69768BF276}" type="pres">
      <dgm:prSet presAssocID="{EDED88F9-40DE-49A8-871F-D649F5703921}" presName="node" presStyleLbl="node1" presStyleIdx="3" presStyleCnt="6">
        <dgm:presLayoutVars>
          <dgm:bulletEnabled val="1"/>
        </dgm:presLayoutVars>
      </dgm:prSet>
      <dgm:spPr/>
    </dgm:pt>
    <dgm:pt modelId="{B74A5242-E6FA-4D23-BC2A-2483457E750D}" type="pres">
      <dgm:prSet presAssocID="{B3CFB661-195D-4646-A0EF-5938D90067AF}" presName="sibTrans" presStyleLbl="sibTrans2D1" presStyleIdx="3" presStyleCnt="5"/>
      <dgm:spPr/>
    </dgm:pt>
    <dgm:pt modelId="{469DB220-593E-4593-964A-0F3A25ED782A}" type="pres">
      <dgm:prSet presAssocID="{B3CFB661-195D-4646-A0EF-5938D90067AF}" presName="connectorText" presStyleLbl="sibTrans2D1" presStyleIdx="3" presStyleCnt="5"/>
      <dgm:spPr/>
    </dgm:pt>
    <dgm:pt modelId="{0831CE01-102D-4E2D-8E97-A6E691949476}" type="pres">
      <dgm:prSet presAssocID="{3A4384F7-6880-4D3B-B8C7-A439A220ECBD}" presName="node" presStyleLbl="node1" presStyleIdx="4" presStyleCnt="6">
        <dgm:presLayoutVars>
          <dgm:bulletEnabled val="1"/>
        </dgm:presLayoutVars>
      </dgm:prSet>
      <dgm:spPr/>
    </dgm:pt>
    <dgm:pt modelId="{A7F70C5E-DC34-4579-B012-68FC171CDA6D}" type="pres">
      <dgm:prSet presAssocID="{41B54E69-FA7A-4F59-90C2-DEF870C61196}" presName="sibTrans" presStyleLbl="sibTrans2D1" presStyleIdx="4" presStyleCnt="5"/>
      <dgm:spPr/>
    </dgm:pt>
    <dgm:pt modelId="{D2A84A71-7C8A-4AA4-B633-078D0EFE9DF4}" type="pres">
      <dgm:prSet presAssocID="{41B54E69-FA7A-4F59-90C2-DEF870C61196}" presName="connectorText" presStyleLbl="sibTrans2D1" presStyleIdx="4" presStyleCnt="5"/>
      <dgm:spPr/>
    </dgm:pt>
    <dgm:pt modelId="{B99F094C-4DE1-4A2D-B041-239AF9B2053E}" type="pres">
      <dgm:prSet presAssocID="{3F8DDB2F-3EE9-4F46-9E15-F145FF664074}" presName="node" presStyleLbl="node1" presStyleIdx="5" presStyleCnt="6">
        <dgm:presLayoutVars>
          <dgm:bulletEnabled val="1"/>
        </dgm:presLayoutVars>
      </dgm:prSet>
      <dgm:spPr/>
    </dgm:pt>
  </dgm:ptLst>
  <dgm:cxnLst>
    <dgm:cxn modelId="{C1D57B16-C046-4257-BF72-8375A54CB8BB}" type="presOf" srcId="{655BAAFB-E660-4C86-89A8-354F32D9117E}" destId="{EE1F378D-FA5C-4BDF-8719-FAC86034EF06}" srcOrd="0" destOrd="0" presId="urn:microsoft.com/office/officeart/2005/8/layout/process1"/>
    <dgm:cxn modelId="{D81BD116-93D4-4DBB-9497-0E5311C4465D}" type="presOf" srcId="{0CF6F901-41A0-472A-BE4D-4617AE5FB6AF}" destId="{DFE03CB4-2501-43D6-A5AA-8BE8BC9C00C0}" srcOrd="1" destOrd="0" presId="urn:microsoft.com/office/officeart/2005/8/layout/process1"/>
    <dgm:cxn modelId="{9918242F-A70F-4F5E-B7A0-E6438387CDA4}" type="presOf" srcId="{3A4384F7-6880-4D3B-B8C7-A439A220ECBD}" destId="{0831CE01-102D-4E2D-8E97-A6E691949476}" srcOrd="0" destOrd="0" presId="urn:microsoft.com/office/officeart/2005/8/layout/process1"/>
    <dgm:cxn modelId="{09108533-A280-418C-806C-93CA90734B48}" type="presOf" srcId="{28C651A7-9860-41C1-8221-0ACBA264D86B}" destId="{D06A8D41-7AA8-4DA2-BB6D-1A90206573DA}" srcOrd="0" destOrd="0" presId="urn:microsoft.com/office/officeart/2005/8/layout/process1"/>
    <dgm:cxn modelId="{80F9365E-3C6B-44D4-A583-0784A0CDA747}" type="presOf" srcId="{EDED88F9-40DE-49A8-871F-D649F5703921}" destId="{9EF1FF3D-6C86-4FE2-B0AF-8E69768BF276}" srcOrd="0" destOrd="0" presId="urn:microsoft.com/office/officeart/2005/8/layout/process1"/>
    <dgm:cxn modelId="{09677D42-3483-4DCF-8037-B11DAD7E9442}" srcId="{E0DC34D2-0DF3-46D5-80D5-E1E5698E9C02}" destId="{EDED88F9-40DE-49A8-871F-D649F5703921}" srcOrd="3" destOrd="0" parTransId="{459A9E09-1135-4E52-B990-084B8AB62B8B}" sibTransId="{B3CFB661-195D-4646-A0EF-5938D90067AF}"/>
    <dgm:cxn modelId="{C7E2A84A-2E20-44DD-BC09-D60D4D4032DC}" type="presOf" srcId="{3F8DDB2F-3EE9-4F46-9E15-F145FF664074}" destId="{B99F094C-4DE1-4A2D-B041-239AF9B2053E}" srcOrd="0" destOrd="0" presId="urn:microsoft.com/office/officeart/2005/8/layout/process1"/>
    <dgm:cxn modelId="{CC8A2B4D-BB67-4F94-A238-8370F0528855}" type="presOf" srcId="{6B92350B-FE55-4188-B1F9-DCAB685A0259}" destId="{E0459638-A495-4041-B4CC-05FA269FF59C}" srcOrd="0" destOrd="0" presId="urn:microsoft.com/office/officeart/2005/8/layout/process1"/>
    <dgm:cxn modelId="{ABCC2B4D-1A80-4296-8C11-378B19ADB905}" type="presOf" srcId="{655BAAFB-E660-4C86-89A8-354F32D9117E}" destId="{093B3176-19A4-4757-BE5D-3D654E2D3185}" srcOrd="1" destOrd="0" presId="urn:microsoft.com/office/officeart/2005/8/layout/process1"/>
    <dgm:cxn modelId="{14BC3C4F-2C27-40BA-B6E5-FC3389C72950}" type="presOf" srcId="{F61A0A70-6614-4AA3-B1AA-040E10519742}" destId="{90692D50-302A-4910-B60A-306EB39E1056}" srcOrd="1" destOrd="0" presId="urn:microsoft.com/office/officeart/2005/8/layout/process1"/>
    <dgm:cxn modelId="{3C51D26F-7894-4D60-96EC-7C58AF3F1B9B}" type="presOf" srcId="{41B54E69-FA7A-4F59-90C2-DEF870C61196}" destId="{D2A84A71-7C8A-4AA4-B633-078D0EFE9DF4}" srcOrd="1" destOrd="0" presId="urn:microsoft.com/office/officeart/2005/8/layout/process1"/>
    <dgm:cxn modelId="{B0DEA487-0B79-4FB0-AEBF-B31E0946838B}" srcId="{E0DC34D2-0DF3-46D5-80D5-E1E5698E9C02}" destId="{58D7048F-08ED-4469-BCD9-5A1AF8C45233}" srcOrd="1" destOrd="0" parTransId="{7831FE3F-5DDF-4E85-9F97-9E8D4406AEC4}" sibTransId="{0CF6F901-41A0-472A-BE4D-4617AE5FB6AF}"/>
    <dgm:cxn modelId="{C02DFFA0-96A7-4338-AE47-143437ECB33A}" srcId="{E0DC34D2-0DF3-46D5-80D5-E1E5698E9C02}" destId="{28C651A7-9860-41C1-8221-0ACBA264D86B}" srcOrd="0" destOrd="0" parTransId="{F9AB9083-EB3C-4D7A-968D-D17E27C27B9C}" sibTransId="{655BAAFB-E660-4C86-89A8-354F32D9117E}"/>
    <dgm:cxn modelId="{7ED037B3-E35D-4BA2-A6A0-8A9B9458C2C3}" type="presOf" srcId="{B3CFB661-195D-4646-A0EF-5938D90067AF}" destId="{469DB220-593E-4593-964A-0F3A25ED782A}" srcOrd="1" destOrd="0" presId="urn:microsoft.com/office/officeart/2005/8/layout/process1"/>
    <dgm:cxn modelId="{8A9AFDC2-E9B1-4987-A0F2-413A91D2B4C3}" srcId="{E0DC34D2-0DF3-46D5-80D5-E1E5698E9C02}" destId="{3A4384F7-6880-4D3B-B8C7-A439A220ECBD}" srcOrd="4" destOrd="0" parTransId="{59655CA9-031C-44FF-AB98-3491ADF0EBC9}" sibTransId="{41B54E69-FA7A-4F59-90C2-DEF870C61196}"/>
    <dgm:cxn modelId="{B44812CA-00F6-414F-AFEC-81BA3E17621A}" srcId="{E0DC34D2-0DF3-46D5-80D5-E1E5698E9C02}" destId="{6B92350B-FE55-4188-B1F9-DCAB685A0259}" srcOrd="2" destOrd="0" parTransId="{031B59D4-4A2C-4861-B51B-C079D53D8A40}" sibTransId="{F61A0A70-6614-4AA3-B1AA-040E10519742}"/>
    <dgm:cxn modelId="{D496EBCF-6436-433C-8E0C-F70548868A3E}" type="presOf" srcId="{58D7048F-08ED-4469-BCD9-5A1AF8C45233}" destId="{311BADD2-6F6E-4E07-91D1-718BDD19E014}" srcOrd="0" destOrd="0" presId="urn:microsoft.com/office/officeart/2005/8/layout/process1"/>
    <dgm:cxn modelId="{119879DD-8AF1-4A6B-8836-3B6C86CB6B72}" type="presOf" srcId="{F61A0A70-6614-4AA3-B1AA-040E10519742}" destId="{296591AB-0043-4A0C-910F-2612508CD9BE}" srcOrd="0" destOrd="0" presId="urn:microsoft.com/office/officeart/2005/8/layout/process1"/>
    <dgm:cxn modelId="{474406DF-59BE-49A3-856D-0C9592FB7144}" type="presOf" srcId="{B3CFB661-195D-4646-A0EF-5938D90067AF}" destId="{B74A5242-E6FA-4D23-BC2A-2483457E750D}" srcOrd="0" destOrd="0" presId="urn:microsoft.com/office/officeart/2005/8/layout/process1"/>
    <dgm:cxn modelId="{8A6BA9E6-E1F8-4DB1-B69D-3342ED930377}" type="presOf" srcId="{0CF6F901-41A0-472A-BE4D-4617AE5FB6AF}" destId="{2C26C5EC-D373-472E-8746-4A3A209D5D9B}" srcOrd="0" destOrd="0" presId="urn:microsoft.com/office/officeart/2005/8/layout/process1"/>
    <dgm:cxn modelId="{FF0747F1-DCDD-4FC7-921E-5D873C4A0E54}" type="presOf" srcId="{E0DC34D2-0DF3-46D5-80D5-E1E5698E9C02}" destId="{16B4EE9D-EB3C-4B37-A2D5-D4D672DE10DE}" srcOrd="0" destOrd="0" presId="urn:microsoft.com/office/officeart/2005/8/layout/process1"/>
    <dgm:cxn modelId="{CC674FF4-6A7C-4243-8067-CF578F7382F8}" srcId="{E0DC34D2-0DF3-46D5-80D5-E1E5698E9C02}" destId="{3F8DDB2F-3EE9-4F46-9E15-F145FF664074}" srcOrd="5" destOrd="0" parTransId="{F6FF142F-32FF-40A5-BF4F-0F4D7DA06617}" sibTransId="{9F7301D5-6CF9-4AC0-BF82-107953E92041}"/>
    <dgm:cxn modelId="{F240EDF7-E5B3-4223-8A02-BF42BEDFD97C}" type="presOf" srcId="{41B54E69-FA7A-4F59-90C2-DEF870C61196}" destId="{A7F70C5E-DC34-4579-B012-68FC171CDA6D}" srcOrd="0" destOrd="0" presId="urn:microsoft.com/office/officeart/2005/8/layout/process1"/>
    <dgm:cxn modelId="{D244F698-8658-4B43-A2D7-281F5EA40483}" type="presParOf" srcId="{16B4EE9D-EB3C-4B37-A2D5-D4D672DE10DE}" destId="{D06A8D41-7AA8-4DA2-BB6D-1A90206573DA}" srcOrd="0" destOrd="0" presId="urn:microsoft.com/office/officeart/2005/8/layout/process1"/>
    <dgm:cxn modelId="{2F5C81B1-A697-4A16-A8DC-D37C7F9E7C8C}" type="presParOf" srcId="{16B4EE9D-EB3C-4B37-A2D5-D4D672DE10DE}" destId="{EE1F378D-FA5C-4BDF-8719-FAC86034EF06}" srcOrd="1" destOrd="0" presId="urn:microsoft.com/office/officeart/2005/8/layout/process1"/>
    <dgm:cxn modelId="{B6A7D163-7E3E-4AEF-AF97-993CF6D28C4E}" type="presParOf" srcId="{EE1F378D-FA5C-4BDF-8719-FAC86034EF06}" destId="{093B3176-19A4-4757-BE5D-3D654E2D3185}" srcOrd="0" destOrd="0" presId="urn:microsoft.com/office/officeart/2005/8/layout/process1"/>
    <dgm:cxn modelId="{9AEB1FF4-C202-4EF3-9BE6-0DA9AC0CCEF0}" type="presParOf" srcId="{16B4EE9D-EB3C-4B37-A2D5-D4D672DE10DE}" destId="{311BADD2-6F6E-4E07-91D1-718BDD19E014}" srcOrd="2" destOrd="0" presId="urn:microsoft.com/office/officeart/2005/8/layout/process1"/>
    <dgm:cxn modelId="{47CAD4C0-1B6E-42EE-9EB5-2380DC0E77F4}" type="presParOf" srcId="{16B4EE9D-EB3C-4B37-A2D5-D4D672DE10DE}" destId="{2C26C5EC-D373-472E-8746-4A3A209D5D9B}" srcOrd="3" destOrd="0" presId="urn:microsoft.com/office/officeart/2005/8/layout/process1"/>
    <dgm:cxn modelId="{FD410607-C0CF-450F-9D84-4EF743F470B2}" type="presParOf" srcId="{2C26C5EC-D373-472E-8746-4A3A209D5D9B}" destId="{DFE03CB4-2501-43D6-A5AA-8BE8BC9C00C0}" srcOrd="0" destOrd="0" presId="urn:microsoft.com/office/officeart/2005/8/layout/process1"/>
    <dgm:cxn modelId="{76488EBD-D14E-4FE0-AB58-D9D3E8117460}" type="presParOf" srcId="{16B4EE9D-EB3C-4B37-A2D5-D4D672DE10DE}" destId="{E0459638-A495-4041-B4CC-05FA269FF59C}" srcOrd="4" destOrd="0" presId="urn:microsoft.com/office/officeart/2005/8/layout/process1"/>
    <dgm:cxn modelId="{2EEBC62A-AF56-435D-9FFA-38DBC5D0472C}" type="presParOf" srcId="{16B4EE9D-EB3C-4B37-A2D5-D4D672DE10DE}" destId="{296591AB-0043-4A0C-910F-2612508CD9BE}" srcOrd="5" destOrd="0" presId="urn:microsoft.com/office/officeart/2005/8/layout/process1"/>
    <dgm:cxn modelId="{4A66F6A0-4771-43A2-9D61-C615E9872754}" type="presParOf" srcId="{296591AB-0043-4A0C-910F-2612508CD9BE}" destId="{90692D50-302A-4910-B60A-306EB39E1056}" srcOrd="0" destOrd="0" presId="urn:microsoft.com/office/officeart/2005/8/layout/process1"/>
    <dgm:cxn modelId="{CAFD4B26-05A2-4CEE-A054-85601D829902}" type="presParOf" srcId="{16B4EE9D-EB3C-4B37-A2D5-D4D672DE10DE}" destId="{9EF1FF3D-6C86-4FE2-B0AF-8E69768BF276}" srcOrd="6" destOrd="0" presId="urn:microsoft.com/office/officeart/2005/8/layout/process1"/>
    <dgm:cxn modelId="{55654212-1FB6-438E-B22F-C73DC22F51B0}" type="presParOf" srcId="{16B4EE9D-EB3C-4B37-A2D5-D4D672DE10DE}" destId="{B74A5242-E6FA-4D23-BC2A-2483457E750D}" srcOrd="7" destOrd="0" presId="urn:microsoft.com/office/officeart/2005/8/layout/process1"/>
    <dgm:cxn modelId="{6B84F29E-4235-4155-B70C-F954CB5EFFAE}" type="presParOf" srcId="{B74A5242-E6FA-4D23-BC2A-2483457E750D}" destId="{469DB220-593E-4593-964A-0F3A25ED782A}" srcOrd="0" destOrd="0" presId="urn:microsoft.com/office/officeart/2005/8/layout/process1"/>
    <dgm:cxn modelId="{795F60C7-81C5-4B11-85DC-7ADDFA220161}" type="presParOf" srcId="{16B4EE9D-EB3C-4B37-A2D5-D4D672DE10DE}" destId="{0831CE01-102D-4E2D-8E97-A6E691949476}" srcOrd="8" destOrd="0" presId="urn:microsoft.com/office/officeart/2005/8/layout/process1"/>
    <dgm:cxn modelId="{C357E605-D45E-4593-A40C-07E110DF010B}" type="presParOf" srcId="{16B4EE9D-EB3C-4B37-A2D5-D4D672DE10DE}" destId="{A7F70C5E-DC34-4579-B012-68FC171CDA6D}" srcOrd="9" destOrd="0" presId="urn:microsoft.com/office/officeart/2005/8/layout/process1"/>
    <dgm:cxn modelId="{BC60CE15-D6BA-449D-902A-0328B33CBB87}" type="presParOf" srcId="{A7F70C5E-DC34-4579-B012-68FC171CDA6D}" destId="{D2A84A71-7C8A-4AA4-B633-078D0EFE9DF4}" srcOrd="0" destOrd="0" presId="urn:microsoft.com/office/officeart/2005/8/layout/process1"/>
    <dgm:cxn modelId="{8644FF4B-1770-4387-9555-8B6BB4618176}" type="presParOf" srcId="{16B4EE9D-EB3C-4B37-A2D5-D4D672DE10DE}" destId="{B99F094C-4DE1-4A2D-B041-239AF9B2053E}" srcOrd="1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DC34D2-0DF3-46D5-80D5-E1E5698E9C0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28C651A7-9860-41C1-8221-0ACBA264D86B}">
      <dgm:prSet phldrT="[Text]"/>
      <dgm:spPr>
        <a:solidFill>
          <a:schemeClr val="bg1">
            <a:lumMod val="75000"/>
          </a:schemeClr>
        </a:solidFill>
      </dgm:spPr>
      <dgm:t>
        <a:bodyPr/>
        <a:lstStyle/>
        <a:p>
          <a:r>
            <a:rPr lang="sv-SE" dirty="0"/>
            <a:t>Bygglov</a:t>
          </a:r>
        </a:p>
      </dgm:t>
    </dgm:pt>
    <dgm:pt modelId="{F9AB9083-EB3C-4D7A-968D-D17E27C27B9C}" type="parTrans" cxnId="{C02DFFA0-96A7-4338-AE47-143437ECB33A}">
      <dgm:prSet/>
      <dgm:spPr/>
      <dgm:t>
        <a:bodyPr/>
        <a:lstStyle/>
        <a:p>
          <a:endParaRPr lang="sv-SE"/>
        </a:p>
      </dgm:t>
    </dgm:pt>
    <dgm:pt modelId="{655BAAFB-E660-4C86-89A8-354F32D9117E}" type="sibTrans" cxnId="{C02DFFA0-96A7-4338-AE47-143437ECB33A}">
      <dgm:prSet/>
      <dgm:spPr/>
      <dgm:t>
        <a:bodyPr/>
        <a:lstStyle/>
        <a:p>
          <a:endParaRPr lang="sv-SE"/>
        </a:p>
      </dgm:t>
    </dgm:pt>
    <dgm:pt modelId="{58D7048F-08ED-4469-BCD9-5A1AF8C45233}">
      <dgm:prSet phldrT="[Text]"/>
      <dgm:spPr>
        <a:solidFill>
          <a:schemeClr val="bg1">
            <a:lumMod val="75000"/>
          </a:schemeClr>
        </a:solidFill>
      </dgm:spPr>
      <dgm:t>
        <a:bodyPr/>
        <a:lstStyle/>
        <a:p>
          <a:r>
            <a:rPr lang="sv-SE" dirty="0"/>
            <a:t>Tekniskt samråd</a:t>
          </a:r>
        </a:p>
      </dgm:t>
    </dgm:pt>
    <dgm:pt modelId="{7831FE3F-5DDF-4E85-9F97-9E8D4406AEC4}" type="parTrans" cxnId="{B0DEA487-0B79-4FB0-AEBF-B31E0946838B}">
      <dgm:prSet/>
      <dgm:spPr/>
      <dgm:t>
        <a:bodyPr/>
        <a:lstStyle/>
        <a:p>
          <a:endParaRPr lang="sv-SE"/>
        </a:p>
      </dgm:t>
    </dgm:pt>
    <dgm:pt modelId="{0CF6F901-41A0-472A-BE4D-4617AE5FB6AF}" type="sibTrans" cxnId="{B0DEA487-0B79-4FB0-AEBF-B31E0946838B}">
      <dgm:prSet/>
      <dgm:spPr/>
      <dgm:t>
        <a:bodyPr/>
        <a:lstStyle/>
        <a:p>
          <a:endParaRPr lang="sv-SE"/>
        </a:p>
      </dgm:t>
    </dgm:pt>
    <dgm:pt modelId="{6B92350B-FE55-4188-B1F9-DCAB685A0259}">
      <dgm:prSet phldrT="[Text]"/>
      <dgm:spPr>
        <a:solidFill>
          <a:schemeClr val="accent1"/>
        </a:solidFill>
      </dgm:spPr>
      <dgm:t>
        <a:bodyPr/>
        <a:lstStyle/>
        <a:p>
          <a:r>
            <a:rPr lang="sv-SE" dirty="0"/>
            <a:t>Startbesked </a:t>
          </a:r>
        </a:p>
      </dgm:t>
    </dgm:pt>
    <dgm:pt modelId="{031B59D4-4A2C-4861-B51B-C079D53D8A40}" type="parTrans" cxnId="{B44812CA-00F6-414F-AFEC-81BA3E17621A}">
      <dgm:prSet/>
      <dgm:spPr/>
      <dgm:t>
        <a:bodyPr/>
        <a:lstStyle/>
        <a:p>
          <a:endParaRPr lang="sv-SE"/>
        </a:p>
      </dgm:t>
    </dgm:pt>
    <dgm:pt modelId="{F61A0A70-6614-4AA3-B1AA-040E10519742}" type="sibTrans" cxnId="{B44812CA-00F6-414F-AFEC-81BA3E17621A}">
      <dgm:prSet/>
      <dgm:spPr/>
      <dgm:t>
        <a:bodyPr/>
        <a:lstStyle/>
        <a:p>
          <a:endParaRPr lang="sv-SE"/>
        </a:p>
      </dgm:t>
    </dgm:pt>
    <dgm:pt modelId="{EDED88F9-40DE-49A8-871F-D649F5703921}">
      <dgm:prSet/>
      <dgm:spPr>
        <a:solidFill>
          <a:schemeClr val="bg1">
            <a:lumMod val="75000"/>
          </a:schemeClr>
        </a:solidFill>
      </dgm:spPr>
      <dgm:t>
        <a:bodyPr/>
        <a:lstStyle/>
        <a:p>
          <a:r>
            <a:rPr lang="sv-SE" dirty="0"/>
            <a:t>Arbetsplatsbesök</a:t>
          </a:r>
        </a:p>
      </dgm:t>
    </dgm:pt>
    <dgm:pt modelId="{B3CFB661-195D-4646-A0EF-5938D90067AF}" type="sibTrans" cxnId="{09677D42-3483-4DCF-8037-B11DAD7E9442}">
      <dgm:prSet/>
      <dgm:spPr/>
      <dgm:t>
        <a:bodyPr/>
        <a:lstStyle/>
        <a:p>
          <a:endParaRPr lang="sv-SE"/>
        </a:p>
      </dgm:t>
    </dgm:pt>
    <dgm:pt modelId="{459A9E09-1135-4E52-B990-084B8AB62B8B}" type="parTrans" cxnId="{09677D42-3483-4DCF-8037-B11DAD7E9442}">
      <dgm:prSet/>
      <dgm:spPr/>
      <dgm:t>
        <a:bodyPr/>
        <a:lstStyle/>
        <a:p>
          <a:endParaRPr lang="sv-SE"/>
        </a:p>
      </dgm:t>
    </dgm:pt>
    <dgm:pt modelId="{3A4384F7-6880-4D3B-B8C7-A439A220ECBD}">
      <dgm:prSet phldrT="[Text]"/>
      <dgm:spPr>
        <a:solidFill>
          <a:schemeClr val="bg1">
            <a:lumMod val="75000"/>
          </a:schemeClr>
        </a:solidFill>
      </dgm:spPr>
      <dgm:t>
        <a:bodyPr/>
        <a:lstStyle/>
        <a:p>
          <a:r>
            <a:rPr lang="sv-SE" dirty="0"/>
            <a:t>Slutsamråd </a:t>
          </a:r>
        </a:p>
      </dgm:t>
    </dgm:pt>
    <dgm:pt modelId="{59655CA9-031C-44FF-AB98-3491ADF0EBC9}" type="parTrans" cxnId="{8A9AFDC2-E9B1-4987-A0F2-413A91D2B4C3}">
      <dgm:prSet/>
      <dgm:spPr/>
      <dgm:t>
        <a:bodyPr/>
        <a:lstStyle/>
        <a:p>
          <a:endParaRPr lang="sv-SE"/>
        </a:p>
      </dgm:t>
    </dgm:pt>
    <dgm:pt modelId="{41B54E69-FA7A-4F59-90C2-DEF870C61196}" type="sibTrans" cxnId="{8A9AFDC2-E9B1-4987-A0F2-413A91D2B4C3}">
      <dgm:prSet/>
      <dgm:spPr/>
      <dgm:t>
        <a:bodyPr/>
        <a:lstStyle/>
        <a:p>
          <a:endParaRPr lang="sv-SE"/>
        </a:p>
      </dgm:t>
    </dgm:pt>
    <dgm:pt modelId="{3F8DDB2F-3EE9-4F46-9E15-F145FF664074}">
      <dgm:prSet phldrT="[Text]"/>
      <dgm:spPr>
        <a:solidFill>
          <a:schemeClr val="bg1">
            <a:lumMod val="75000"/>
          </a:schemeClr>
        </a:solidFill>
      </dgm:spPr>
      <dgm:t>
        <a:bodyPr/>
        <a:lstStyle/>
        <a:p>
          <a:r>
            <a:rPr lang="sv-SE" dirty="0"/>
            <a:t>Slutbesked</a:t>
          </a:r>
        </a:p>
      </dgm:t>
    </dgm:pt>
    <dgm:pt modelId="{F6FF142F-32FF-40A5-BF4F-0F4D7DA06617}" type="parTrans" cxnId="{CC674FF4-6A7C-4243-8067-CF578F7382F8}">
      <dgm:prSet/>
      <dgm:spPr/>
      <dgm:t>
        <a:bodyPr/>
        <a:lstStyle/>
        <a:p>
          <a:endParaRPr lang="sv-SE"/>
        </a:p>
      </dgm:t>
    </dgm:pt>
    <dgm:pt modelId="{9F7301D5-6CF9-4AC0-BF82-107953E92041}" type="sibTrans" cxnId="{CC674FF4-6A7C-4243-8067-CF578F7382F8}">
      <dgm:prSet/>
      <dgm:spPr/>
      <dgm:t>
        <a:bodyPr/>
        <a:lstStyle/>
        <a:p>
          <a:endParaRPr lang="sv-SE"/>
        </a:p>
      </dgm:t>
    </dgm:pt>
    <dgm:pt modelId="{16B4EE9D-EB3C-4B37-A2D5-D4D672DE10DE}" type="pres">
      <dgm:prSet presAssocID="{E0DC34D2-0DF3-46D5-80D5-E1E5698E9C02}" presName="Name0" presStyleCnt="0">
        <dgm:presLayoutVars>
          <dgm:dir/>
          <dgm:resizeHandles val="exact"/>
        </dgm:presLayoutVars>
      </dgm:prSet>
      <dgm:spPr/>
    </dgm:pt>
    <dgm:pt modelId="{D06A8D41-7AA8-4DA2-BB6D-1A90206573DA}" type="pres">
      <dgm:prSet presAssocID="{28C651A7-9860-41C1-8221-0ACBA264D86B}" presName="node" presStyleLbl="node1" presStyleIdx="0" presStyleCnt="6" custLinFactNeighborX="-572" custLinFactNeighborY="-606">
        <dgm:presLayoutVars>
          <dgm:bulletEnabled val="1"/>
        </dgm:presLayoutVars>
      </dgm:prSet>
      <dgm:spPr/>
    </dgm:pt>
    <dgm:pt modelId="{EE1F378D-FA5C-4BDF-8719-FAC86034EF06}" type="pres">
      <dgm:prSet presAssocID="{655BAAFB-E660-4C86-89A8-354F32D9117E}" presName="sibTrans" presStyleLbl="sibTrans2D1" presStyleIdx="0" presStyleCnt="5"/>
      <dgm:spPr/>
    </dgm:pt>
    <dgm:pt modelId="{093B3176-19A4-4757-BE5D-3D654E2D3185}" type="pres">
      <dgm:prSet presAssocID="{655BAAFB-E660-4C86-89A8-354F32D9117E}" presName="connectorText" presStyleLbl="sibTrans2D1" presStyleIdx="0" presStyleCnt="5"/>
      <dgm:spPr/>
    </dgm:pt>
    <dgm:pt modelId="{311BADD2-6F6E-4E07-91D1-718BDD19E014}" type="pres">
      <dgm:prSet presAssocID="{58D7048F-08ED-4469-BCD9-5A1AF8C45233}" presName="node" presStyleLbl="node1" presStyleIdx="1" presStyleCnt="6">
        <dgm:presLayoutVars>
          <dgm:bulletEnabled val="1"/>
        </dgm:presLayoutVars>
      </dgm:prSet>
      <dgm:spPr/>
    </dgm:pt>
    <dgm:pt modelId="{2C26C5EC-D373-472E-8746-4A3A209D5D9B}" type="pres">
      <dgm:prSet presAssocID="{0CF6F901-41A0-472A-BE4D-4617AE5FB6AF}" presName="sibTrans" presStyleLbl="sibTrans2D1" presStyleIdx="1" presStyleCnt="5"/>
      <dgm:spPr/>
    </dgm:pt>
    <dgm:pt modelId="{DFE03CB4-2501-43D6-A5AA-8BE8BC9C00C0}" type="pres">
      <dgm:prSet presAssocID="{0CF6F901-41A0-472A-BE4D-4617AE5FB6AF}" presName="connectorText" presStyleLbl="sibTrans2D1" presStyleIdx="1" presStyleCnt="5"/>
      <dgm:spPr/>
    </dgm:pt>
    <dgm:pt modelId="{E0459638-A495-4041-B4CC-05FA269FF59C}" type="pres">
      <dgm:prSet presAssocID="{6B92350B-FE55-4188-B1F9-DCAB685A0259}" presName="node" presStyleLbl="node1" presStyleIdx="2" presStyleCnt="6">
        <dgm:presLayoutVars>
          <dgm:bulletEnabled val="1"/>
        </dgm:presLayoutVars>
      </dgm:prSet>
      <dgm:spPr/>
    </dgm:pt>
    <dgm:pt modelId="{296591AB-0043-4A0C-910F-2612508CD9BE}" type="pres">
      <dgm:prSet presAssocID="{F61A0A70-6614-4AA3-B1AA-040E10519742}" presName="sibTrans" presStyleLbl="sibTrans2D1" presStyleIdx="2" presStyleCnt="5"/>
      <dgm:spPr/>
    </dgm:pt>
    <dgm:pt modelId="{90692D50-302A-4910-B60A-306EB39E1056}" type="pres">
      <dgm:prSet presAssocID="{F61A0A70-6614-4AA3-B1AA-040E10519742}" presName="connectorText" presStyleLbl="sibTrans2D1" presStyleIdx="2" presStyleCnt="5"/>
      <dgm:spPr/>
    </dgm:pt>
    <dgm:pt modelId="{9EF1FF3D-6C86-4FE2-B0AF-8E69768BF276}" type="pres">
      <dgm:prSet presAssocID="{EDED88F9-40DE-49A8-871F-D649F5703921}" presName="node" presStyleLbl="node1" presStyleIdx="3" presStyleCnt="6">
        <dgm:presLayoutVars>
          <dgm:bulletEnabled val="1"/>
        </dgm:presLayoutVars>
      </dgm:prSet>
      <dgm:spPr/>
    </dgm:pt>
    <dgm:pt modelId="{B74A5242-E6FA-4D23-BC2A-2483457E750D}" type="pres">
      <dgm:prSet presAssocID="{B3CFB661-195D-4646-A0EF-5938D90067AF}" presName="sibTrans" presStyleLbl="sibTrans2D1" presStyleIdx="3" presStyleCnt="5"/>
      <dgm:spPr/>
    </dgm:pt>
    <dgm:pt modelId="{469DB220-593E-4593-964A-0F3A25ED782A}" type="pres">
      <dgm:prSet presAssocID="{B3CFB661-195D-4646-A0EF-5938D90067AF}" presName="connectorText" presStyleLbl="sibTrans2D1" presStyleIdx="3" presStyleCnt="5"/>
      <dgm:spPr/>
    </dgm:pt>
    <dgm:pt modelId="{0831CE01-102D-4E2D-8E97-A6E691949476}" type="pres">
      <dgm:prSet presAssocID="{3A4384F7-6880-4D3B-B8C7-A439A220ECBD}" presName="node" presStyleLbl="node1" presStyleIdx="4" presStyleCnt="6">
        <dgm:presLayoutVars>
          <dgm:bulletEnabled val="1"/>
        </dgm:presLayoutVars>
      </dgm:prSet>
      <dgm:spPr/>
    </dgm:pt>
    <dgm:pt modelId="{A7F70C5E-DC34-4579-B012-68FC171CDA6D}" type="pres">
      <dgm:prSet presAssocID="{41B54E69-FA7A-4F59-90C2-DEF870C61196}" presName="sibTrans" presStyleLbl="sibTrans2D1" presStyleIdx="4" presStyleCnt="5"/>
      <dgm:spPr/>
    </dgm:pt>
    <dgm:pt modelId="{D2A84A71-7C8A-4AA4-B633-078D0EFE9DF4}" type="pres">
      <dgm:prSet presAssocID="{41B54E69-FA7A-4F59-90C2-DEF870C61196}" presName="connectorText" presStyleLbl="sibTrans2D1" presStyleIdx="4" presStyleCnt="5"/>
      <dgm:spPr/>
    </dgm:pt>
    <dgm:pt modelId="{B99F094C-4DE1-4A2D-B041-239AF9B2053E}" type="pres">
      <dgm:prSet presAssocID="{3F8DDB2F-3EE9-4F46-9E15-F145FF664074}" presName="node" presStyleLbl="node1" presStyleIdx="5" presStyleCnt="6">
        <dgm:presLayoutVars>
          <dgm:bulletEnabled val="1"/>
        </dgm:presLayoutVars>
      </dgm:prSet>
      <dgm:spPr/>
    </dgm:pt>
  </dgm:ptLst>
  <dgm:cxnLst>
    <dgm:cxn modelId="{C1D57B16-C046-4257-BF72-8375A54CB8BB}" type="presOf" srcId="{655BAAFB-E660-4C86-89A8-354F32D9117E}" destId="{EE1F378D-FA5C-4BDF-8719-FAC86034EF06}" srcOrd="0" destOrd="0" presId="urn:microsoft.com/office/officeart/2005/8/layout/process1"/>
    <dgm:cxn modelId="{D81BD116-93D4-4DBB-9497-0E5311C4465D}" type="presOf" srcId="{0CF6F901-41A0-472A-BE4D-4617AE5FB6AF}" destId="{DFE03CB4-2501-43D6-A5AA-8BE8BC9C00C0}" srcOrd="1" destOrd="0" presId="urn:microsoft.com/office/officeart/2005/8/layout/process1"/>
    <dgm:cxn modelId="{9918242F-A70F-4F5E-B7A0-E6438387CDA4}" type="presOf" srcId="{3A4384F7-6880-4D3B-B8C7-A439A220ECBD}" destId="{0831CE01-102D-4E2D-8E97-A6E691949476}" srcOrd="0" destOrd="0" presId="urn:microsoft.com/office/officeart/2005/8/layout/process1"/>
    <dgm:cxn modelId="{09108533-A280-418C-806C-93CA90734B48}" type="presOf" srcId="{28C651A7-9860-41C1-8221-0ACBA264D86B}" destId="{D06A8D41-7AA8-4DA2-BB6D-1A90206573DA}" srcOrd="0" destOrd="0" presId="urn:microsoft.com/office/officeart/2005/8/layout/process1"/>
    <dgm:cxn modelId="{80F9365E-3C6B-44D4-A583-0784A0CDA747}" type="presOf" srcId="{EDED88F9-40DE-49A8-871F-D649F5703921}" destId="{9EF1FF3D-6C86-4FE2-B0AF-8E69768BF276}" srcOrd="0" destOrd="0" presId="urn:microsoft.com/office/officeart/2005/8/layout/process1"/>
    <dgm:cxn modelId="{09677D42-3483-4DCF-8037-B11DAD7E9442}" srcId="{E0DC34D2-0DF3-46D5-80D5-E1E5698E9C02}" destId="{EDED88F9-40DE-49A8-871F-D649F5703921}" srcOrd="3" destOrd="0" parTransId="{459A9E09-1135-4E52-B990-084B8AB62B8B}" sibTransId="{B3CFB661-195D-4646-A0EF-5938D90067AF}"/>
    <dgm:cxn modelId="{C7E2A84A-2E20-44DD-BC09-D60D4D4032DC}" type="presOf" srcId="{3F8DDB2F-3EE9-4F46-9E15-F145FF664074}" destId="{B99F094C-4DE1-4A2D-B041-239AF9B2053E}" srcOrd="0" destOrd="0" presId="urn:microsoft.com/office/officeart/2005/8/layout/process1"/>
    <dgm:cxn modelId="{CC8A2B4D-BB67-4F94-A238-8370F0528855}" type="presOf" srcId="{6B92350B-FE55-4188-B1F9-DCAB685A0259}" destId="{E0459638-A495-4041-B4CC-05FA269FF59C}" srcOrd="0" destOrd="0" presId="urn:microsoft.com/office/officeart/2005/8/layout/process1"/>
    <dgm:cxn modelId="{ABCC2B4D-1A80-4296-8C11-378B19ADB905}" type="presOf" srcId="{655BAAFB-E660-4C86-89A8-354F32D9117E}" destId="{093B3176-19A4-4757-BE5D-3D654E2D3185}" srcOrd="1" destOrd="0" presId="urn:microsoft.com/office/officeart/2005/8/layout/process1"/>
    <dgm:cxn modelId="{14BC3C4F-2C27-40BA-B6E5-FC3389C72950}" type="presOf" srcId="{F61A0A70-6614-4AA3-B1AA-040E10519742}" destId="{90692D50-302A-4910-B60A-306EB39E1056}" srcOrd="1" destOrd="0" presId="urn:microsoft.com/office/officeart/2005/8/layout/process1"/>
    <dgm:cxn modelId="{3C51D26F-7894-4D60-96EC-7C58AF3F1B9B}" type="presOf" srcId="{41B54E69-FA7A-4F59-90C2-DEF870C61196}" destId="{D2A84A71-7C8A-4AA4-B633-078D0EFE9DF4}" srcOrd="1" destOrd="0" presId="urn:microsoft.com/office/officeart/2005/8/layout/process1"/>
    <dgm:cxn modelId="{B0DEA487-0B79-4FB0-AEBF-B31E0946838B}" srcId="{E0DC34D2-0DF3-46D5-80D5-E1E5698E9C02}" destId="{58D7048F-08ED-4469-BCD9-5A1AF8C45233}" srcOrd="1" destOrd="0" parTransId="{7831FE3F-5DDF-4E85-9F97-9E8D4406AEC4}" sibTransId="{0CF6F901-41A0-472A-BE4D-4617AE5FB6AF}"/>
    <dgm:cxn modelId="{C02DFFA0-96A7-4338-AE47-143437ECB33A}" srcId="{E0DC34D2-0DF3-46D5-80D5-E1E5698E9C02}" destId="{28C651A7-9860-41C1-8221-0ACBA264D86B}" srcOrd="0" destOrd="0" parTransId="{F9AB9083-EB3C-4D7A-968D-D17E27C27B9C}" sibTransId="{655BAAFB-E660-4C86-89A8-354F32D9117E}"/>
    <dgm:cxn modelId="{7ED037B3-E35D-4BA2-A6A0-8A9B9458C2C3}" type="presOf" srcId="{B3CFB661-195D-4646-A0EF-5938D90067AF}" destId="{469DB220-593E-4593-964A-0F3A25ED782A}" srcOrd="1" destOrd="0" presId="urn:microsoft.com/office/officeart/2005/8/layout/process1"/>
    <dgm:cxn modelId="{8A9AFDC2-E9B1-4987-A0F2-413A91D2B4C3}" srcId="{E0DC34D2-0DF3-46D5-80D5-E1E5698E9C02}" destId="{3A4384F7-6880-4D3B-B8C7-A439A220ECBD}" srcOrd="4" destOrd="0" parTransId="{59655CA9-031C-44FF-AB98-3491ADF0EBC9}" sibTransId="{41B54E69-FA7A-4F59-90C2-DEF870C61196}"/>
    <dgm:cxn modelId="{B44812CA-00F6-414F-AFEC-81BA3E17621A}" srcId="{E0DC34D2-0DF3-46D5-80D5-E1E5698E9C02}" destId="{6B92350B-FE55-4188-B1F9-DCAB685A0259}" srcOrd="2" destOrd="0" parTransId="{031B59D4-4A2C-4861-B51B-C079D53D8A40}" sibTransId="{F61A0A70-6614-4AA3-B1AA-040E10519742}"/>
    <dgm:cxn modelId="{D496EBCF-6436-433C-8E0C-F70548868A3E}" type="presOf" srcId="{58D7048F-08ED-4469-BCD9-5A1AF8C45233}" destId="{311BADD2-6F6E-4E07-91D1-718BDD19E014}" srcOrd="0" destOrd="0" presId="urn:microsoft.com/office/officeart/2005/8/layout/process1"/>
    <dgm:cxn modelId="{119879DD-8AF1-4A6B-8836-3B6C86CB6B72}" type="presOf" srcId="{F61A0A70-6614-4AA3-B1AA-040E10519742}" destId="{296591AB-0043-4A0C-910F-2612508CD9BE}" srcOrd="0" destOrd="0" presId="urn:microsoft.com/office/officeart/2005/8/layout/process1"/>
    <dgm:cxn modelId="{474406DF-59BE-49A3-856D-0C9592FB7144}" type="presOf" srcId="{B3CFB661-195D-4646-A0EF-5938D90067AF}" destId="{B74A5242-E6FA-4D23-BC2A-2483457E750D}" srcOrd="0" destOrd="0" presId="urn:microsoft.com/office/officeart/2005/8/layout/process1"/>
    <dgm:cxn modelId="{8A6BA9E6-E1F8-4DB1-B69D-3342ED930377}" type="presOf" srcId="{0CF6F901-41A0-472A-BE4D-4617AE5FB6AF}" destId="{2C26C5EC-D373-472E-8746-4A3A209D5D9B}" srcOrd="0" destOrd="0" presId="urn:microsoft.com/office/officeart/2005/8/layout/process1"/>
    <dgm:cxn modelId="{FF0747F1-DCDD-4FC7-921E-5D873C4A0E54}" type="presOf" srcId="{E0DC34D2-0DF3-46D5-80D5-E1E5698E9C02}" destId="{16B4EE9D-EB3C-4B37-A2D5-D4D672DE10DE}" srcOrd="0" destOrd="0" presId="urn:microsoft.com/office/officeart/2005/8/layout/process1"/>
    <dgm:cxn modelId="{CC674FF4-6A7C-4243-8067-CF578F7382F8}" srcId="{E0DC34D2-0DF3-46D5-80D5-E1E5698E9C02}" destId="{3F8DDB2F-3EE9-4F46-9E15-F145FF664074}" srcOrd="5" destOrd="0" parTransId="{F6FF142F-32FF-40A5-BF4F-0F4D7DA06617}" sibTransId="{9F7301D5-6CF9-4AC0-BF82-107953E92041}"/>
    <dgm:cxn modelId="{F240EDF7-E5B3-4223-8A02-BF42BEDFD97C}" type="presOf" srcId="{41B54E69-FA7A-4F59-90C2-DEF870C61196}" destId="{A7F70C5E-DC34-4579-B012-68FC171CDA6D}" srcOrd="0" destOrd="0" presId="urn:microsoft.com/office/officeart/2005/8/layout/process1"/>
    <dgm:cxn modelId="{D244F698-8658-4B43-A2D7-281F5EA40483}" type="presParOf" srcId="{16B4EE9D-EB3C-4B37-A2D5-D4D672DE10DE}" destId="{D06A8D41-7AA8-4DA2-BB6D-1A90206573DA}" srcOrd="0" destOrd="0" presId="urn:microsoft.com/office/officeart/2005/8/layout/process1"/>
    <dgm:cxn modelId="{2F5C81B1-A697-4A16-A8DC-D37C7F9E7C8C}" type="presParOf" srcId="{16B4EE9D-EB3C-4B37-A2D5-D4D672DE10DE}" destId="{EE1F378D-FA5C-4BDF-8719-FAC86034EF06}" srcOrd="1" destOrd="0" presId="urn:microsoft.com/office/officeart/2005/8/layout/process1"/>
    <dgm:cxn modelId="{B6A7D163-7E3E-4AEF-AF97-993CF6D28C4E}" type="presParOf" srcId="{EE1F378D-FA5C-4BDF-8719-FAC86034EF06}" destId="{093B3176-19A4-4757-BE5D-3D654E2D3185}" srcOrd="0" destOrd="0" presId="urn:microsoft.com/office/officeart/2005/8/layout/process1"/>
    <dgm:cxn modelId="{9AEB1FF4-C202-4EF3-9BE6-0DA9AC0CCEF0}" type="presParOf" srcId="{16B4EE9D-EB3C-4B37-A2D5-D4D672DE10DE}" destId="{311BADD2-6F6E-4E07-91D1-718BDD19E014}" srcOrd="2" destOrd="0" presId="urn:microsoft.com/office/officeart/2005/8/layout/process1"/>
    <dgm:cxn modelId="{47CAD4C0-1B6E-42EE-9EB5-2380DC0E77F4}" type="presParOf" srcId="{16B4EE9D-EB3C-4B37-A2D5-D4D672DE10DE}" destId="{2C26C5EC-D373-472E-8746-4A3A209D5D9B}" srcOrd="3" destOrd="0" presId="urn:microsoft.com/office/officeart/2005/8/layout/process1"/>
    <dgm:cxn modelId="{FD410607-C0CF-450F-9D84-4EF743F470B2}" type="presParOf" srcId="{2C26C5EC-D373-472E-8746-4A3A209D5D9B}" destId="{DFE03CB4-2501-43D6-A5AA-8BE8BC9C00C0}" srcOrd="0" destOrd="0" presId="urn:microsoft.com/office/officeart/2005/8/layout/process1"/>
    <dgm:cxn modelId="{76488EBD-D14E-4FE0-AB58-D9D3E8117460}" type="presParOf" srcId="{16B4EE9D-EB3C-4B37-A2D5-D4D672DE10DE}" destId="{E0459638-A495-4041-B4CC-05FA269FF59C}" srcOrd="4" destOrd="0" presId="urn:microsoft.com/office/officeart/2005/8/layout/process1"/>
    <dgm:cxn modelId="{2EEBC62A-AF56-435D-9FFA-38DBC5D0472C}" type="presParOf" srcId="{16B4EE9D-EB3C-4B37-A2D5-D4D672DE10DE}" destId="{296591AB-0043-4A0C-910F-2612508CD9BE}" srcOrd="5" destOrd="0" presId="urn:microsoft.com/office/officeart/2005/8/layout/process1"/>
    <dgm:cxn modelId="{4A66F6A0-4771-43A2-9D61-C615E9872754}" type="presParOf" srcId="{296591AB-0043-4A0C-910F-2612508CD9BE}" destId="{90692D50-302A-4910-B60A-306EB39E1056}" srcOrd="0" destOrd="0" presId="urn:microsoft.com/office/officeart/2005/8/layout/process1"/>
    <dgm:cxn modelId="{CAFD4B26-05A2-4CEE-A054-85601D829902}" type="presParOf" srcId="{16B4EE9D-EB3C-4B37-A2D5-D4D672DE10DE}" destId="{9EF1FF3D-6C86-4FE2-B0AF-8E69768BF276}" srcOrd="6" destOrd="0" presId="urn:microsoft.com/office/officeart/2005/8/layout/process1"/>
    <dgm:cxn modelId="{55654212-1FB6-438E-B22F-C73DC22F51B0}" type="presParOf" srcId="{16B4EE9D-EB3C-4B37-A2D5-D4D672DE10DE}" destId="{B74A5242-E6FA-4D23-BC2A-2483457E750D}" srcOrd="7" destOrd="0" presId="urn:microsoft.com/office/officeart/2005/8/layout/process1"/>
    <dgm:cxn modelId="{6B84F29E-4235-4155-B70C-F954CB5EFFAE}" type="presParOf" srcId="{B74A5242-E6FA-4D23-BC2A-2483457E750D}" destId="{469DB220-593E-4593-964A-0F3A25ED782A}" srcOrd="0" destOrd="0" presId="urn:microsoft.com/office/officeart/2005/8/layout/process1"/>
    <dgm:cxn modelId="{795F60C7-81C5-4B11-85DC-7ADDFA220161}" type="presParOf" srcId="{16B4EE9D-EB3C-4B37-A2D5-D4D672DE10DE}" destId="{0831CE01-102D-4E2D-8E97-A6E691949476}" srcOrd="8" destOrd="0" presId="urn:microsoft.com/office/officeart/2005/8/layout/process1"/>
    <dgm:cxn modelId="{C357E605-D45E-4593-A40C-07E110DF010B}" type="presParOf" srcId="{16B4EE9D-EB3C-4B37-A2D5-D4D672DE10DE}" destId="{A7F70C5E-DC34-4579-B012-68FC171CDA6D}" srcOrd="9" destOrd="0" presId="urn:microsoft.com/office/officeart/2005/8/layout/process1"/>
    <dgm:cxn modelId="{BC60CE15-D6BA-449D-902A-0328B33CBB87}" type="presParOf" srcId="{A7F70C5E-DC34-4579-B012-68FC171CDA6D}" destId="{D2A84A71-7C8A-4AA4-B633-078D0EFE9DF4}" srcOrd="0" destOrd="0" presId="urn:microsoft.com/office/officeart/2005/8/layout/process1"/>
    <dgm:cxn modelId="{8644FF4B-1770-4387-9555-8B6BB4618176}" type="presParOf" srcId="{16B4EE9D-EB3C-4B37-A2D5-D4D672DE10DE}" destId="{B99F094C-4DE1-4A2D-B041-239AF9B2053E}"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DC34D2-0DF3-46D5-80D5-E1E5698E9C0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28C651A7-9860-41C1-8221-0ACBA264D86B}">
      <dgm:prSet phldrT="[Text]"/>
      <dgm:spPr>
        <a:solidFill>
          <a:schemeClr val="bg1">
            <a:lumMod val="75000"/>
          </a:schemeClr>
        </a:solidFill>
      </dgm:spPr>
      <dgm:t>
        <a:bodyPr/>
        <a:lstStyle/>
        <a:p>
          <a:r>
            <a:rPr lang="sv-SE" dirty="0"/>
            <a:t>Bygglov</a:t>
          </a:r>
        </a:p>
      </dgm:t>
    </dgm:pt>
    <dgm:pt modelId="{F9AB9083-EB3C-4D7A-968D-D17E27C27B9C}" type="parTrans" cxnId="{C02DFFA0-96A7-4338-AE47-143437ECB33A}">
      <dgm:prSet/>
      <dgm:spPr/>
      <dgm:t>
        <a:bodyPr/>
        <a:lstStyle/>
        <a:p>
          <a:endParaRPr lang="sv-SE"/>
        </a:p>
      </dgm:t>
    </dgm:pt>
    <dgm:pt modelId="{655BAAFB-E660-4C86-89A8-354F32D9117E}" type="sibTrans" cxnId="{C02DFFA0-96A7-4338-AE47-143437ECB33A}">
      <dgm:prSet/>
      <dgm:spPr/>
      <dgm:t>
        <a:bodyPr/>
        <a:lstStyle/>
        <a:p>
          <a:endParaRPr lang="sv-SE"/>
        </a:p>
      </dgm:t>
    </dgm:pt>
    <dgm:pt modelId="{58D7048F-08ED-4469-BCD9-5A1AF8C45233}">
      <dgm:prSet phldrT="[Text]"/>
      <dgm:spPr>
        <a:solidFill>
          <a:schemeClr val="bg1">
            <a:lumMod val="75000"/>
          </a:schemeClr>
        </a:solidFill>
      </dgm:spPr>
      <dgm:t>
        <a:bodyPr/>
        <a:lstStyle/>
        <a:p>
          <a:r>
            <a:rPr lang="sv-SE" dirty="0"/>
            <a:t>Tekniskt samråd</a:t>
          </a:r>
        </a:p>
      </dgm:t>
    </dgm:pt>
    <dgm:pt modelId="{7831FE3F-5DDF-4E85-9F97-9E8D4406AEC4}" type="parTrans" cxnId="{B0DEA487-0B79-4FB0-AEBF-B31E0946838B}">
      <dgm:prSet/>
      <dgm:spPr/>
      <dgm:t>
        <a:bodyPr/>
        <a:lstStyle/>
        <a:p>
          <a:endParaRPr lang="sv-SE"/>
        </a:p>
      </dgm:t>
    </dgm:pt>
    <dgm:pt modelId="{0CF6F901-41A0-472A-BE4D-4617AE5FB6AF}" type="sibTrans" cxnId="{B0DEA487-0B79-4FB0-AEBF-B31E0946838B}">
      <dgm:prSet/>
      <dgm:spPr/>
      <dgm:t>
        <a:bodyPr/>
        <a:lstStyle/>
        <a:p>
          <a:endParaRPr lang="sv-SE"/>
        </a:p>
      </dgm:t>
    </dgm:pt>
    <dgm:pt modelId="{6B92350B-FE55-4188-B1F9-DCAB685A0259}">
      <dgm:prSet phldrT="[Text]"/>
      <dgm:spPr>
        <a:solidFill>
          <a:schemeClr val="bg1">
            <a:lumMod val="75000"/>
          </a:schemeClr>
        </a:solidFill>
      </dgm:spPr>
      <dgm:t>
        <a:bodyPr/>
        <a:lstStyle/>
        <a:p>
          <a:r>
            <a:rPr lang="sv-SE" dirty="0"/>
            <a:t>Startbesked </a:t>
          </a:r>
        </a:p>
      </dgm:t>
    </dgm:pt>
    <dgm:pt modelId="{031B59D4-4A2C-4861-B51B-C079D53D8A40}" type="parTrans" cxnId="{B44812CA-00F6-414F-AFEC-81BA3E17621A}">
      <dgm:prSet/>
      <dgm:spPr/>
      <dgm:t>
        <a:bodyPr/>
        <a:lstStyle/>
        <a:p>
          <a:endParaRPr lang="sv-SE"/>
        </a:p>
      </dgm:t>
    </dgm:pt>
    <dgm:pt modelId="{F61A0A70-6614-4AA3-B1AA-040E10519742}" type="sibTrans" cxnId="{B44812CA-00F6-414F-AFEC-81BA3E17621A}">
      <dgm:prSet/>
      <dgm:spPr/>
      <dgm:t>
        <a:bodyPr/>
        <a:lstStyle/>
        <a:p>
          <a:endParaRPr lang="sv-SE"/>
        </a:p>
      </dgm:t>
    </dgm:pt>
    <dgm:pt modelId="{EDED88F9-40DE-49A8-871F-D649F5703921}">
      <dgm:prSet/>
      <dgm:spPr>
        <a:solidFill>
          <a:schemeClr val="accent1"/>
        </a:solidFill>
      </dgm:spPr>
      <dgm:t>
        <a:bodyPr/>
        <a:lstStyle/>
        <a:p>
          <a:r>
            <a:rPr lang="sv-SE" dirty="0"/>
            <a:t>Arbetsplatsbesök</a:t>
          </a:r>
        </a:p>
      </dgm:t>
    </dgm:pt>
    <dgm:pt modelId="{B3CFB661-195D-4646-A0EF-5938D90067AF}" type="sibTrans" cxnId="{09677D42-3483-4DCF-8037-B11DAD7E9442}">
      <dgm:prSet/>
      <dgm:spPr/>
      <dgm:t>
        <a:bodyPr/>
        <a:lstStyle/>
        <a:p>
          <a:endParaRPr lang="sv-SE"/>
        </a:p>
      </dgm:t>
    </dgm:pt>
    <dgm:pt modelId="{459A9E09-1135-4E52-B990-084B8AB62B8B}" type="parTrans" cxnId="{09677D42-3483-4DCF-8037-B11DAD7E9442}">
      <dgm:prSet/>
      <dgm:spPr/>
      <dgm:t>
        <a:bodyPr/>
        <a:lstStyle/>
        <a:p>
          <a:endParaRPr lang="sv-SE"/>
        </a:p>
      </dgm:t>
    </dgm:pt>
    <dgm:pt modelId="{3A4384F7-6880-4D3B-B8C7-A439A220ECBD}">
      <dgm:prSet phldrT="[Text]"/>
      <dgm:spPr>
        <a:solidFill>
          <a:schemeClr val="bg1">
            <a:lumMod val="75000"/>
          </a:schemeClr>
        </a:solidFill>
      </dgm:spPr>
      <dgm:t>
        <a:bodyPr/>
        <a:lstStyle/>
        <a:p>
          <a:r>
            <a:rPr lang="sv-SE" dirty="0"/>
            <a:t>Slutsamråd </a:t>
          </a:r>
        </a:p>
      </dgm:t>
    </dgm:pt>
    <dgm:pt modelId="{59655CA9-031C-44FF-AB98-3491ADF0EBC9}" type="parTrans" cxnId="{8A9AFDC2-E9B1-4987-A0F2-413A91D2B4C3}">
      <dgm:prSet/>
      <dgm:spPr/>
      <dgm:t>
        <a:bodyPr/>
        <a:lstStyle/>
        <a:p>
          <a:endParaRPr lang="sv-SE"/>
        </a:p>
      </dgm:t>
    </dgm:pt>
    <dgm:pt modelId="{41B54E69-FA7A-4F59-90C2-DEF870C61196}" type="sibTrans" cxnId="{8A9AFDC2-E9B1-4987-A0F2-413A91D2B4C3}">
      <dgm:prSet/>
      <dgm:spPr/>
      <dgm:t>
        <a:bodyPr/>
        <a:lstStyle/>
        <a:p>
          <a:endParaRPr lang="sv-SE"/>
        </a:p>
      </dgm:t>
    </dgm:pt>
    <dgm:pt modelId="{3F8DDB2F-3EE9-4F46-9E15-F145FF664074}">
      <dgm:prSet phldrT="[Text]"/>
      <dgm:spPr>
        <a:solidFill>
          <a:schemeClr val="bg1">
            <a:lumMod val="75000"/>
          </a:schemeClr>
        </a:solidFill>
      </dgm:spPr>
      <dgm:t>
        <a:bodyPr/>
        <a:lstStyle/>
        <a:p>
          <a:r>
            <a:rPr lang="sv-SE" dirty="0"/>
            <a:t>Slutbesked</a:t>
          </a:r>
        </a:p>
      </dgm:t>
    </dgm:pt>
    <dgm:pt modelId="{F6FF142F-32FF-40A5-BF4F-0F4D7DA06617}" type="parTrans" cxnId="{CC674FF4-6A7C-4243-8067-CF578F7382F8}">
      <dgm:prSet/>
      <dgm:spPr/>
      <dgm:t>
        <a:bodyPr/>
        <a:lstStyle/>
        <a:p>
          <a:endParaRPr lang="sv-SE"/>
        </a:p>
      </dgm:t>
    </dgm:pt>
    <dgm:pt modelId="{9F7301D5-6CF9-4AC0-BF82-107953E92041}" type="sibTrans" cxnId="{CC674FF4-6A7C-4243-8067-CF578F7382F8}">
      <dgm:prSet/>
      <dgm:spPr/>
      <dgm:t>
        <a:bodyPr/>
        <a:lstStyle/>
        <a:p>
          <a:endParaRPr lang="sv-SE"/>
        </a:p>
      </dgm:t>
    </dgm:pt>
    <dgm:pt modelId="{16B4EE9D-EB3C-4B37-A2D5-D4D672DE10DE}" type="pres">
      <dgm:prSet presAssocID="{E0DC34D2-0DF3-46D5-80D5-E1E5698E9C02}" presName="Name0" presStyleCnt="0">
        <dgm:presLayoutVars>
          <dgm:dir/>
          <dgm:resizeHandles val="exact"/>
        </dgm:presLayoutVars>
      </dgm:prSet>
      <dgm:spPr/>
    </dgm:pt>
    <dgm:pt modelId="{D06A8D41-7AA8-4DA2-BB6D-1A90206573DA}" type="pres">
      <dgm:prSet presAssocID="{28C651A7-9860-41C1-8221-0ACBA264D86B}" presName="node" presStyleLbl="node1" presStyleIdx="0" presStyleCnt="6" custLinFactNeighborX="-572" custLinFactNeighborY="-606">
        <dgm:presLayoutVars>
          <dgm:bulletEnabled val="1"/>
        </dgm:presLayoutVars>
      </dgm:prSet>
      <dgm:spPr/>
    </dgm:pt>
    <dgm:pt modelId="{EE1F378D-FA5C-4BDF-8719-FAC86034EF06}" type="pres">
      <dgm:prSet presAssocID="{655BAAFB-E660-4C86-89A8-354F32D9117E}" presName="sibTrans" presStyleLbl="sibTrans2D1" presStyleIdx="0" presStyleCnt="5"/>
      <dgm:spPr/>
    </dgm:pt>
    <dgm:pt modelId="{093B3176-19A4-4757-BE5D-3D654E2D3185}" type="pres">
      <dgm:prSet presAssocID="{655BAAFB-E660-4C86-89A8-354F32D9117E}" presName="connectorText" presStyleLbl="sibTrans2D1" presStyleIdx="0" presStyleCnt="5"/>
      <dgm:spPr/>
    </dgm:pt>
    <dgm:pt modelId="{311BADD2-6F6E-4E07-91D1-718BDD19E014}" type="pres">
      <dgm:prSet presAssocID="{58D7048F-08ED-4469-BCD9-5A1AF8C45233}" presName="node" presStyleLbl="node1" presStyleIdx="1" presStyleCnt="6">
        <dgm:presLayoutVars>
          <dgm:bulletEnabled val="1"/>
        </dgm:presLayoutVars>
      </dgm:prSet>
      <dgm:spPr/>
    </dgm:pt>
    <dgm:pt modelId="{2C26C5EC-D373-472E-8746-4A3A209D5D9B}" type="pres">
      <dgm:prSet presAssocID="{0CF6F901-41A0-472A-BE4D-4617AE5FB6AF}" presName="sibTrans" presStyleLbl="sibTrans2D1" presStyleIdx="1" presStyleCnt="5"/>
      <dgm:spPr/>
    </dgm:pt>
    <dgm:pt modelId="{DFE03CB4-2501-43D6-A5AA-8BE8BC9C00C0}" type="pres">
      <dgm:prSet presAssocID="{0CF6F901-41A0-472A-BE4D-4617AE5FB6AF}" presName="connectorText" presStyleLbl="sibTrans2D1" presStyleIdx="1" presStyleCnt="5"/>
      <dgm:spPr/>
    </dgm:pt>
    <dgm:pt modelId="{E0459638-A495-4041-B4CC-05FA269FF59C}" type="pres">
      <dgm:prSet presAssocID="{6B92350B-FE55-4188-B1F9-DCAB685A0259}" presName="node" presStyleLbl="node1" presStyleIdx="2" presStyleCnt="6">
        <dgm:presLayoutVars>
          <dgm:bulletEnabled val="1"/>
        </dgm:presLayoutVars>
      </dgm:prSet>
      <dgm:spPr/>
    </dgm:pt>
    <dgm:pt modelId="{296591AB-0043-4A0C-910F-2612508CD9BE}" type="pres">
      <dgm:prSet presAssocID="{F61A0A70-6614-4AA3-B1AA-040E10519742}" presName="sibTrans" presStyleLbl="sibTrans2D1" presStyleIdx="2" presStyleCnt="5"/>
      <dgm:spPr/>
    </dgm:pt>
    <dgm:pt modelId="{90692D50-302A-4910-B60A-306EB39E1056}" type="pres">
      <dgm:prSet presAssocID="{F61A0A70-6614-4AA3-B1AA-040E10519742}" presName="connectorText" presStyleLbl="sibTrans2D1" presStyleIdx="2" presStyleCnt="5"/>
      <dgm:spPr/>
    </dgm:pt>
    <dgm:pt modelId="{9EF1FF3D-6C86-4FE2-B0AF-8E69768BF276}" type="pres">
      <dgm:prSet presAssocID="{EDED88F9-40DE-49A8-871F-D649F5703921}" presName="node" presStyleLbl="node1" presStyleIdx="3" presStyleCnt="6">
        <dgm:presLayoutVars>
          <dgm:bulletEnabled val="1"/>
        </dgm:presLayoutVars>
      </dgm:prSet>
      <dgm:spPr/>
    </dgm:pt>
    <dgm:pt modelId="{B74A5242-E6FA-4D23-BC2A-2483457E750D}" type="pres">
      <dgm:prSet presAssocID="{B3CFB661-195D-4646-A0EF-5938D90067AF}" presName="sibTrans" presStyleLbl="sibTrans2D1" presStyleIdx="3" presStyleCnt="5"/>
      <dgm:spPr/>
    </dgm:pt>
    <dgm:pt modelId="{469DB220-593E-4593-964A-0F3A25ED782A}" type="pres">
      <dgm:prSet presAssocID="{B3CFB661-195D-4646-A0EF-5938D90067AF}" presName="connectorText" presStyleLbl="sibTrans2D1" presStyleIdx="3" presStyleCnt="5"/>
      <dgm:spPr/>
    </dgm:pt>
    <dgm:pt modelId="{0831CE01-102D-4E2D-8E97-A6E691949476}" type="pres">
      <dgm:prSet presAssocID="{3A4384F7-6880-4D3B-B8C7-A439A220ECBD}" presName="node" presStyleLbl="node1" presStyleIdx="4" presStyleCnt="6">
        <dgm:presLayoutVars>
          <dgm:bulletEnabled val="1"/>
        </dgm:presLayoutVars>
      </dgm:prSet>
      <dgm:spPr/>
    </dgm:pt>
    <dgm:pt modelId="{A7F70C5E-DC34-4579-B012-68FC171CDA6D}" type="pres">
      <dgm:prSet presAssocID="{41B54E69-FA7A-4F59-90C2-DEF870C61196}" presName="sibTrans" presStyleLbl="sibTrans2D1" presStyleIdx="4" presStyleCnt="5"/>
      <dgm:spPr/>
    </dgm:pt>
    <dgm:pt modelId="{D2A84A71-7C8A-4AA4-B633-078D0EFE9DF4}" type="pres">
      <dgm:prSet presAssocID="{41B54E69-FA7A-4F59-90C2-DEF870C61196}" presName="connectorText" presStyleLbl="sibTrans2D1" presStyleIdx="4" presStyleCnt="5"/>
      <dgm:spPr/>
    </dgm:pt>
    <dgm:pt modelId="{B99F094C-4DE1-4A2D-B041-239AF9B2053E}" type="pres">
      <dgm:prSet presAssocID="{3F8DDB2F-3EE9-4F46-9E15-F145FF664074}" presName="node" presStyleLbl="node1" presStyleIdx="5" presStyleCnt="6">
        <dgm:presLayoutVars>
          <dgm:bulletEnabled val="1"/>
        </dgm:presLayoutVars>
      </dgm:prSet>
      <dgm:spPr/>
    </dgm:pt>
  </dgm:ptLst>
  <dgm:cxnLst>
    <dgm:cxn modelId="{C1D57B16-C046-4257-BF72-8375A54CB8BB}" type="presOf" srcId="{655BAAFB-E660-4C86-89A8-354F32D9117E}" destId="{EE1F378D-FA5C-4BDF-8719-FAC86034EF06}" srcOrd="0" destOrd="0" presId="urn:microsoft.com/office/officeart/2005/8/layout/process1"/>
    <dgm:cxn modelId="{D81BD116-93D4-4DBB-9497-0E5311C4465D}" type="presOf" srcId="{0CF6F901-41A0-472A-BE4D-4617AE5FB6AF}" destId="{DFE03CB4-2501-43D6-A5AA-8BE8BC9C00C0}" srcOrd="1" destOrd="0" presId="urn:microsoft.com/office/officeart/2005/8/layout/process1"/>
    <dgm:cxn modelId="{9918242F-A70F-4F5E-B7A0-E6438387CDA4}" type="presOf" srcId="{3A4384F7-6880-4D3B-B8C7-A439A220ECBD}" destId="{0831CE01-102D-4E2D-8E97-A6E691949476}" srcOrd="0" destOrd="0" presId="urn:microsoft.com/office/officeart/2005/8/layout/process1"/>
    <dgm:cxn modelId="{09108533-A280-418C-806C-93CA90734B48}" type="presOf" srcId="{28C651A7-9860-41C1-8221-0ACBA264D86B}" destId="{D06A8D41-7AA8-4DA2-BB6D-1A90206573DA}" srcOrd="0" destOrd="0" presId="urn:microsoft.com/office/officeart/2005/8/layout/process1"/>
    <dgm:cxn modelId="{80F9365E-3C6B-44D4-A583-0784A0CDA747}" type="presOf" srcId="{EDED88F9-40DE-49A8-871F-D649F5703921}" destId="{9EF1FF3D-6C86-4FE2-B0AF-8E69768BF276}" srcOrd="0" destOrd="0" presId="urn:microsoft.com/office/officeart/2005/8/layout/process1"/>
    <dgm:cxn modelId="{09677D42-3483-4DCF-8037-B11DAD7E9442}" srcId="{E0DC34D2-0DF3-46D5-80D5-E1E5698E9C02}" destId="{EDED88F9-40DE-49A8-871F-D649F5703921}" srcOrd="3" destOrd="0" parTransId="{459A9E09-1135-4E52-B990-084B8AB62B8B}" sibTransId="{B3CFB661-195D-4646-A0EF-5938D90067AF}"/>
    <dgm:cxn modelId="{C7E2A84A-2E20-44DD-BC09-D60D4D4032DC}" type="presOf" srcId="{3F8DDB2F-3EE9-4F46-9E15-F145FF664074}" destId="{B99F094C-4DE1-4A2D-B041-239AF9B2053E}" srcOrd="0" destOrd="0" presId="urn:microsoft.com/office/officeart/2005/8/layout/process1"/>
    <dgm:cxn modelId="{CC8A2B4D-BB67-4F94-A238-8370F0528855}" type="presOf" srcId="{6B92350B-FE55-4188-B1F9-DCAB685A0259}" destId="{E0459638-A495-4041-B4CC-05FA269FF59C}" srcOrd="0" destOrd="0" presId="urn:microsoft.com/office/officeart/2005/8/layout/process1"/>
    <dgm:cxn modelId="{ABCC2B4D-1A80-4296-8C11-378B19ADB905}" type="presOf" srcId="{655BAAFB-E660-4C86-89A8-354F32D9117E}" destId="{093B3176-19A4-4757-BE5D-3D654E2D3185}" srcOrd="1" destOrd="0" presId="urn:microsoft.com/office/officeart/2005/8/layout/process1"/>
    <dgm:cxn modelId="{14BC3C4F-2C27-40BA-B6E5-FC3389C72950}" type="presOf" srcId="{F61A0A70-6614-4AA3-B1AA-040E10519742}" destId="{90692D50-302A-4910-B60A-306EB39E1056}" srcOrd="1" destOrd="0" presId="urn:microsoft.com/office/officeart/2005/8/layout/process1"/>
    <dgm:cxn modelId="{3C51D26F-7894-4D60-96EC-7C58AF3F1B9B}" type="presOf" srcId="{41B54E69-FA7A-4F59-90C2-DEF870C61196}" destId="{D2A84A71-7C8A-4AA4-B633-078D0EFE9DF4}" srcOrd="1" destOrd="0" presId="urn:microsoft.com/office/officeart/2005/8/layout/process1"/>
    <dgm:cxn modelId="{B0DEA487-0B79-4FB0-AEBF-B31E0946838B}" srcId="{E0DC34D2-0DF3-46D5-80D5-E1E5698E9C02}" destId="{58D7048F-08ED-4469-BCD9-5A1AF8C45233}" srcOrd="1" destOrd="0" parTransId="{7831FE3F-5DDF-4E85-9F97-9E8D4406AEC4}" sibTransId="{0CF6F901-41A0-472A-BE4D-4617AE5FB6AF}"/>
    <dgm:cxn modelId="{C02DFFA0-96A7-4338-AE47-143437ECB33A}" srcId="{E0DC34D2-0DF3-46D5-80D5-E1E5698E9C02}" destId="{28C651A7-9860-41C1-8221-0ACBA264D86B}" srcOrd="0" destOrd="0" parTransId="{F9AB9083-EB3C-4D7A-968D-D17E27C27B9C}" sibTransId="{655BAAFB-E660-4C86-89A8-354F32D9117E}"/>
    <dgm:cxn modelId="{7ED037B3-E35D-4BA2-A6A0-8A9B9458C2C3}" type="presOf" srcId="{B3CFB661-195D-4646-A0EF-5938D90067AF}" destId="{469DB220-593E-4593-964A-0F3A25ED782A}" srcOrd="1" destOrd="0" presId="urn:microsoft.com/office/officeart/2005/8/layout/process1"/>
    <dgm:cxn modelId="{8A9AFDC2-E9B1-4987-A0F2-413A91D2B4C3}" srcId="{E0DC34D2-0DF3-46D5-80D5-E1E5698E9C02}" destId="{3A4384F7-6880-4D3B-B8C7-A439A220ECBD}" srcOrd="4" destOrd="0" parTransId="{59655CA9-031C-44FF-AB98-3491ADF0EBC9}" sibTransId="{41B54E69-FA7A-4F59-90C2-DEF870C61196}"/>
    <dgm:cxn modelId="{B44812CA-00F6-414F-AFEC-81BA3E17621A}" srcId="{E0DC34D2-0DF3-46D5-80D5-E1E5698E9C02}" destId="{6B92350B-FE55-4188-B1F9-DCAB685A0259}" srcOrd="2" destOrd="0" parTransId="{031B59D4-4A2C-4861-B51B-C079D53D8A40}" sibTransId="{F61A0A70-6614-4AA3-B1AA-040E10519742}"/>
    <dgm:cxn modelId="{D496EBCF-6436-433C-8E0C-F70548868A3E}" type="presOf" srcId="{58D7048F-08ED-4469-BCD9-5A1AF8C45233}" destId="{311BADD2-6F6E-4E07-91D1-718BDD19E014}" srcOrd="0" destOrd="0" presId="urn:microsoft.com/office/officeart/2005/8/layout/process1"/>
    <dgm:cxn modelId="{119879DD-8AF1-4A6B-8836-3B6C86CB6B72}" type="presOf" srcId="{F61A0A70-6614-4AA3-B1AA-040E10519742}" destId="{296591AB-0043-4A0C-910F-2612508CD9BE}" srcOrd="0" destOrd="0" presId="urn:microsoft.com/office/officeart/2005/8/layout/process1"/>
    <dgm:cxn modelId="{474406DF-59BE-49A3-856D-0C9592FB7144}" type="presOf" srcId="{B3CFB661-195D-4646-A0EF-5938D90067AF}" destId="{B74A5242-E6FA-4D23-BC2A-2483457E750D}" srcOrd="0" destOrd="0" presId="urn:microsoft.com/office/officeart/2005/8/layout/process1"/>
    <dgm:cxn modelId="{8A6BA9E6-E1F8-4DB1-B69D-3342ED930377}" type="presOf" srcId="{0CF6F901-41A0-472A-BE4D-4617AE5FB6AF}" destId="{2C26C5EC-D373-472E-8746-4A3A209D5D9B}" srcOrd="0" destOrd="0" presId="urn:microsoft.com/office/officeart/2005/8/layout/process1"/>
    <dgm:cxn modelId="{FF0747F1-DCDD-4FC7-921E-5D873C4A0E54}" type="presOf" srcId="{E0DC34D2-0DF3-46D5-80D5-E1E5698E9C02}" destId="{16B4EE9D-EB3C-4B37-A2D5-D4D672DE10DE}" srcOrd="0" destOrd="0" presId="urn:microsoft.com/office/officeart/2005/8/layout/process1"/>
    <dgm:cxn modelId="{CC674FF4-6A7C-4243-8067-CF578F7382F8}" srcId="{E0DC34D2-0DF3-46D5-80D5-E1E5698E9C02}" destId="{3F8DDB2F-3EE9-4F46-9E15-F145FF664074}" srcOrd="5" destOrd="0" parTransId="{F6FF142F-32FF-40A5-BF4F-0F4D7DA06617}" sibTransId="{9F7301D5-6CF9-4AC0-BF82-107953E92041}"/>
    <dgm:cxn modelId="{F240EDF7-E5B3-4223-8A02-BF42BEDFD97C}" type="presOf" srcId="{41B54E69-FA7A-4F59-90C2-DEF870C61196}" destId="{A7F70C5E-DC34-4579-B012-68FC171CDA6D}" srcOrd="0" destOrd="0" presId="urn:microsoft.com/office/officeart/2005/8/layout/process1"/>
    <dgm:cxn modelId="{D244F698-8658-4B43-A2D7-281F5EA40483}" type="presParOf" srcId="{16B4EE9D-EB3C-4B37-A2D5-D4D672DE10DE}" destId="{D06A8D41-7AA8-4DA2-BB6D-1A90206573DA}" srcOrd="0" destOrd="0" presId="urn:microsoft.com/office/officeart/2005/8/layout/process1"/>
    <dgm:cxn modelId="{2F5C81B1-A697-4A16-A8DC-D37C7F9E7C8C}" type="presParOf" srcId="{16B4EE9D-EB3C-4B37-A2D5-D4D672DE10DE}" destId="{EE1F378D-FA5C-4BDF-8719-FAC86034EF06}" srcOrd="1" destOrd="0" presId="urn:microsoft.com/office/officeart/2005/8/layout/process1"/>
    <dgm:cxn modelId="{B6A7D163-7E3E-4AEF-AF97-993CF6D28C4E}" type="presParOf" srcId="{EE1F378D-FA5C-4BDF-8719-FAC86034EF06}" destId="{093B3176-19A4-4757-BE5D-3D654E2D3185}" srcOrd="0" destOrd="0" presId="urn:microsoft.com/office/officeart/2005/8/layout/process1"/>
    <dgm:cxn modelId="{9AEB1FF4-C202-4EF3-9BE6-0DA9AC0CCEF0}" type="presParOf" srcId="{16B4EE9D-EB3C-4B37-A2D5-D4D672DE10DE}" destId="{311BADD2-6F6E-4E07-91D1-718BDD19E014}" srcOrd="2" destOrd="0" presId="urn:microsoft.com/office/officeart/2005/8/layout/process1"/>
    <dgm:cxn modelId="{47CAD4C0-1B6E-42EE-9EB5-2380DC0E77F4}" type="presParOf" srcId="{16B4EE9D-EB3C-4B37-A2D5-D4D672DE10DE}" destId="{2C26C5EC-D373-472E-8746-4A3A209D5D9B}" srcOrd="3" destOrd="0" presId="urn:microsoft.com/office/officeart/2005/8/layout/process1"/>
    <dgm:cxn modelId="{FD410607-C0CF-450F-9D84-4EF743F470B2}" type="presParOf" srcId="{2C26C5EC-D373-472E-8746-4A3A209D5D9B}" destId="{DFE03CB4-2501-43D6-A5AA-8BE8BC9C00C0}" srcOrd="0" destOrd="0" presId="urn:microsoft.com/office/officeart/2005/8/layout/process1"/>
    <dgm:cxn modelId="{76488EBD-D14E-4FE0-AB58-D9D3E8117460}" type="presParOf" srcId="{16B4EE9D-EB3C-4B37-A2D5-D4D672DE10DE}" destId="{E0459638-A495-4041-B4CC-05FA269FF59C}" srcOrd="4" destOrd="0" presId="urn:microsoft.com/office/officeart/2005/8/layout/process1"/>
    <dgm:cxn modelId="{2EEBC62A-AF56-435D-9FFA-38DBC5D0472C}" type="presParOf" srcId="{16B4EE9D-EB3C-4B37-A2D5-D4D672DE10DE}" destId="{296591AB-0043-4A0C-910F-2612508CD9BE}" srcOrd="5" destOrd="0" presId="urn:microsoft.com/office/officeart/2005/8/layout/process1"/>
    <dgm:cxn modelId="{4A66F6A0-4771-43A2-9D61-C615E9872754}" type="presParOf" srcId="{296591AB-0043-4A0C-910F-2612508CD9BE}" destId="{90692D50-302A-4910-B60A-306EB39E1056}" srcOrd="0" destOrd="0" presId="urn:microsoft.com/office/officeart/2005/8/layout/process1"/>
    <dgm:cxn modelId="{CAFD4B26-05A2-4CEE-A054-85601D829902}" type="presParOf" srcId="{16B4EE9D-EB3C-4B37-A2D5-D4D672DE10DE}" destId="{9EF1FF3D-6C86-4FE2-B0AF-8E69768BF276}" srcOrd="6" destOrd="0" presId="urn:microsoft.com/office/officeart/2005/8/layout/process1"/>
    <dgm:cxn modelId="{55654212-1FB6-438E-B22F-C73DC22F51B0}" type="presParOf" srcId="{16B4EE9D-EB3C-4B37-A2D5-D4D672DE10DE}" destId="{B74A5242-E6FA-4D23-BC2A-2483457E750D}" srcOrd="7" destOrd="0" presId="urn:microsoft.com/office/officeart/2005/8/layout/process1"/>
    <dgm:cxn modelId="{6B84F29E-4235-4155-B70C-F954CB5EFFAE}" type="presParOf" srcId="{B74A5242-E6FA-4D23-BC2A-2483457E750D}" destId="{469DB220-593E-4593-964A-0F3A25ED782A}" srcOrd="0" destOrd="0" presId="urn:microsoft.com/office/officeart/2005/8/layout/process1"/>
    <dgm:cxn modelId="{795F60C7-81C5-4B11-85DC-7ADDFA220161}" type="presParOf" srcId="{16B4EE9D-EB3C-4B37-A2D5-D4D672DE10DE}" destId="{0831CE01-102D-4E2D-8E97-A6E691949476}" srcOrd="8" destOrd="0" presId="urn:microsoft.com/office/officeart/2005/8/layout/process1"/>
    <dgm:cxn modelId="{C357E605-D45E-4593-A40C-07E110DF010B}" type="presParOf" srcId="{16B4EE9D-EB3C-4B37-A2D5-D4D672DE10DE}" destId="{A7F70C5E-DC34-4579-B012-68FC171CDA6D}" srcOrd="9" destOrd="0" presId="urn:microsoft.com/office/officeart/2005/8/layout/process1"/>
    <dgm:cxn modelId="{BC60CE15-D6BA-449D-902A-0328B33CBB87}" type="presParOf" srcId="{A7F70C5E-DC34-4579-B012-68FC171CDA6D}" destId="{D2A84A71-7C8A-4AA4-B633-078D0EFE9DF4}" srcOrd="0" destOrd="0" presId="urn:microsoft.com/office/officeart/2005/8/layout/process1"/>
    <dgm:cxn modelId="{8644FF4B-1770-4387-9555-8B6BB4618176}" type="presParOf" srcId="{16B4EE9D-EB3C-4B37-A2D5-D4D672DE10DE}" destId="{B99F094C-4DE1-4A2D-B041-239AF9B2053E}"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DC34D2-0DF3-46D5-80D5-E1E5698E9C0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28C651A7-9860-41C1-8221-0ACBA264D86B}">
      <dgm:prSet phldrT="[Text]"/>
      <dgm:spPr>
        <a:solidFill>
          <a:schemeClr val="bg1">
            <a:lumMod val="75000"/>
          </a:schemeClr>
        </a:solidFill>
      </dgm:spPr>
      <dgm:t>
        <a:bodyPr/>
        <a:lstStyle/>
        <a:p>
          <a:r>
            <a:rPr lang="sv-SE" dirty="0"/>
            <a:t>Bygglov</a:t>
          </a:r>
        </a:p>
      </dgm:t>
    </dgm:pt>
    <dgm:pt modelId="{F9AB9083-EB3C-4D7A-968D-D17E27C27B9C}" type="parTrans" cxnId="{C02DFFA0-96A7-4338-AE47-143437ECB33A}">
      <dgm:prSet/>
      <dgm:spPr/>
      <dgm:t>
        <a:bodyPr/>
        <a:lstStyle/>
        <a:p>
          <a:endParaRPr lang="sv-SE"/>
        </a:p>
      </dgm:t>
    </dgm:pt>
    <dgm:pt modelId="{655BAAFB-E660-4C86-89A8-354F32D9117E}" type="sibTrans" cxnId="{C02DFFA0-96A7-4338-AE47-143437ECB33A}">
      <dgm:prSet/>
      <dgm:spPr/>
      <dgm:t>
        <a:bodyPr/>
        <a:lstStyle/>
        <a:p>
          <a:endParaRPr lang="sv-SE"/>
        </a:p>
      </dgm:t>
    </dgm:pt>
    <dgm:pt modelId="{58D7048F-08ED-4469-BCD9-5A1AF8C45233}">
      <dgm:prSet phldrT="[Text]"/>
      <dgm:spPr>
        <a:solidFill>
          <a:schemeClr val="bg1">
            <a:lumMod val="75000"/>
          </a:schemeClr>
        </a:solidFill>
      </dgm:spPr>
      <dgm:t>
        <a:bodyPr/>
        <a:lstStyle/>
        <a:p>
          <a:r>
            <a:rPr lang="sv-SE" dirty="0"/>
            <a:t>Tekniskt samråd</a:t>
          </a:r>
        </a:p>
      </dgm:t>
    </dgm:pt>
    <dgm:pt modelId="{7831FE3F-5DDF-4E85-9F97-9E8D4406AEC4}" type="parTrans" cxnId="{B0DEA487-0B79-4FB0-AEBF-B31E0946838B}">
      <dgm:prSet/>
      <dgm:spPr/>
      <dgm:t>
        <a:bodyPr/>
        <a:lstStyle/>
        <a:p>
          <a:endParaRPr lang="sv-SE"/>
        </a:p>
      </dgm:t>
    </dgm:pt>
    <dgm:pt modelId="{0CF6F901-41A0-472A-BE4D-4617AE5FB6AF}" type="sibTrans" cxnId="{B0DEA487-0B79-4FB0-AEBF-B31E0946838B}">
      <dgm:prSet/>
      <dgm:spPr/>
      <dgm:t>
        <a:bodyPr/>
        <a:lstStyle/>
        <a:p>
          <a:endParaRPr lang="sv-SE"/>
        </a:p>
      </dgm:t>
    </dgm:pt>
    <dgm:pt modelId="{6B92350B-FE55-4188-B1F9-DCAB685A0259}">
      <dgm:prSet phldrT="[Text]"/>
      <dgm:spPr>
        <a:solidFill>
          <a:schemeClr val="bg1">
            <a:lumMod val="75000"/>
          </a:schemeClr>
        </a:solidFill>
      </dgm:spPr>
      <dgm:t>
        <a:bodyPr/>
        <a:lstStyle/>
        <a:p>
          <a:r>
            <a:rPr lang="sv-SE" dirty="0"/>
            <a:t>Startbesked </a:t>
          </a:r>
        </a:p>
      </dgm:t>
    </dgm:pt>
    <dgm:pt modelId="{031B59D4-4A2C-4861-B51B-C079D53D8A40}" type="parTrans" cxnId="{B44812CA-00F6-414F-AFEC-81BA3E17621A}">
      <dgm:prSet/>
      <dgm:spPr/>
      <dgm:t>
        <a:bodyPr/>
        <a:lstStyle/>
        <a:p>
          <a:endParaRPr lang="sv-SE"/>
        </a:p>
      </dgm:t>
    </dgm:pt>
    <dgm:pt modelId="{F61A0A70-6614-4AA3-B1AA-040E10519742}" type="sibTrans" cxnId="{B44812CA-00F6-414F-AFEC-81BA3E17621A}">
      <dgm:prSet/>
      <dgm:spPr/>
      <dgm:t>
        <a:bodyPr/>
        <a:lstStyle/>
        <a:p>
          <a:endParaRPr lang="sv-SE"/>
        </a:p>
      </dgm:t>
    </dgm:pt>
    <dgm:pt modelId="{EDED88F9-40DE-49A8-871F-D649F5703921}">
      <dgm:prSet/>
      <dgm:spPr>
        <a:solidFill>
          <a:schemeClr val="bg1">
            <a:lumMod val="75000"/>
          </a:schemeClr>
        </a:solidFill>
      </dgm:spPr>
      <dgm:t>
        <a:bodyPr/>
        <a:lstStyle/>
        <a:p>
          <a:r>
            <a:rPr lang="sv-SE" dirty="0"/>
            <a:t>Arbetsplatsbesök</a:t>
          </a:r>
        </a:p>
      </dgm:t>
    </dgm:pt>
    <dgm:pt modelId="{B3CFB661-195D-4646-A0EF-5938D90067AF}" type="sibTrans" cxnId="{09677D42-3483-4DCF-8037-B11DAD7E9442}">
      <dgm:prSet/>
      <dgm:spPr/>
      <dgm:t>
        <a:bodyPr/>
        <a:lstStyle/>
        <a:p>
          <a:endParaRPr lang="sv-SE"/>
        </a:p>
      </dgm:t>
    </dgm:pt>
    <dgm:pt modelId="{459A9E09-1135-4E52-B990-084B8AB62B8B}" type="parTrans" cxnId="{09677D42-3483-4DCF-8037-B11DAD7E9442}">
      <dgm:prSet/>
      <dgm:spPr/>
      <dgm:t>
        <a:bodyPr/>
        <a:lstStyle/>
        <a:p>
          <a:endParaRPr lang="sv-SE"/>
        </a:p>
      </dgm:t>
    </dgm:pt>
    <dgm:pt modelId="{3A4384F7-6880-4D3B-B8C7-A439A220ECBD}">
      <dgm:prSet phldrT="[Text]"/>
      <dgm:spPr>
        <a:solidFill>
          <a:schemeClr val="accent1"/>
        </a:solidFill>
      </dgm:spPr>
      <dgm:t>
        <a:bodyPr/>
        <a:lstStyle/>
        <a:p>
          <a:r>
            <a:rPr lang="sv-SE" dirty="0"/>
            <a:t>Slutsamråd </a:t>
          </a:r>
        </a:p>
      </dgm:t>
    </dgm:pt>
    <dgm:pt modelId="{59655CA9-031C-44FF-AB98-3491ADF0EBC9}" type="parTrans" cxnId="{8A9AFDC2-E9B1-4987-A0F2-413A91D2B4C3}">
      <dgm:prSet/>
      <dgm:spPr/>
      <dgm:t>
        <a:bodyPr/>
        <a:lstStyle/>
        <a:p>
          <a:endParaRPr lang="sv-SE"/>
        </a:p>
      </dgm:t>
    </dgm:pt>
    <dgm:pt modelId="{41B54E69-FA7A-4F59-90C2-DEF870C61196}" type="sibTrans" cxnId="{8A9AFDC2-E9B1-4987-A0F2-413A91D2B4C3}">
      <dgm:prSet/>
      <dgm:spPr/>
      <dgm:t>
        <a:bodyPr/>
        <a:lstStyle/>
        <a:p>
          <a:endParaRPr lang="sv-SE"/>
        </a:p>
      </dgm:t>
    </dgm:pt>
    <dgm:pt modelId="{3F8DDB2F-3EE9-4F46-9E15-F145FF664074}">
      <dgm:prSet phldrT="[Text]"/>
      <dgm:spPr>
        <a:solidFill>
          <a:schemeClr val="bg1">
            <a:lumMod val="75000"/>
          </a:schemeClr>
        </a:solidFill>
      </dgm:spPr>
      <dgm:t>
        <a:bodyPr/>
        <a:lstStyle/>
        <a:p>
          <a:r>
            <a:rPr lang="sv-SE" dirty="0"/>
            <a:t>Slutbesked</a:t>
          </a:r>
        </a:p>
      </dgm:t>
    </dgm:pt>
    <dgm:pt modelId="{F6FF142F-32FF-40A5-BF4F-0F4D7DA06617}" type="parTrans" cxnId="{CC674FF4-6A7C-4243-8067-CF578F7382F8}">
      <dgm:prSet/>
      <dgm:spPr/>
      <dgm:t>
        <a:bodyPr/>
        <a:lstStyle/>
        <a:p>
          <a:endParaRPr lang="sv-SE"/>
        </a:p>
      </dgm:t>
    </dgm:pt>
    <dgm:pt modelId="{9F7301D5-6CF9-4AC0-BF82-107953E92041}" type="sibTrans" cxnId="{CC674FF4-6A7C-4243-8067-CF578F7382F8}">
      <dgm:prSet/>
      <dgm:spPr/>
      <dgm:t>
        <a:bodyPr/>
        <a:lstStyle/>
        <a:p>
          <a:endParaRPr lang="sv-SE"/>
        </a:p>
      </dgm:t>
    </dgm:pt>
    <dgm:pt modelId="{16B4EE9D-EB3C-4B37-A2D5-D4D672DE10DE}" type="pres">
      <dgm:prSet presAssocID="{E0DC34D2-0DF3-46D5-80D5-E1E5698E9C02}" presName="Name0" presStyleCnt="0">
        <dgm:presLayoutVars>
          <dgm:dir/>
          <dgm:resizeHandles val="exact"/>
        </dgm:presLayoutVars>
      </dgm:prSet>
      <dgm:spPr/>
    </dgm:pt>
    <dgm:pt modelId="{D06A8D41-7AA8-4DA2-BB6D-1A90206573DA}" type="pres">
      <dgm:prSet presAssocID="{28C651A7-9860-41C1-8221-0ACBA264D86B}" presName="node" presStyleLbl="node1" presStyleIdx="0" presStyleCnt="6" custLinFactNeighborX="-572" custLinFactNeighborY="-606">
        <dgm:presLayoutVars>
          <dgm:bulletEnabled val="1"/>
        </dgm:presLayoutVars>
      </dgm:prSet>
      <dgm:spPr/>
    </dgm:pt>
    <dgm:pt modelId="{EE1F378D-FA5C-4BDF-8719-FAC86034EF06}" type="pres">
      <dgm:prSet presAssocID="{655BAAFB-E660-4C86-89A8-354F32D9117E}" presName="sibTrans" presStyleLbl="sibTrans2D1" presStyleIdx="0" presStyleCnt="5"/>
      <dgm:spPr/>
    </dgm:pt>
    <dgm:pt modelId="{093B3176-19A4-4757-BE5D-3D654E2D3185}" type="pres">
      <dgm:prSet presAssocID="{655BAAFB-E660-4C86-89A8-354F32D9117E}" presName="connectorText" presStyleLbl="sibTrans2D1" presStyleIdx="0" presStyleCnt="5"/>
      <dgm:spPr/>
    </dgm:pt>
    <dgm:pt modelId="{311BADD2-6F6E-4E07-91D1-718BDD19E014}" type="pres">
      <dgm:prSet presAssocID="{58D7048F-08ED-4469-BCD9-5A1AF8C45233}" presName="node" presStyleLbl="node1" presStyleIdx="1" presStyleCnt="6">
        <dgm:presLayoutVars>
          <dgm:bulletEnabled val="1"/>
        </dgm:presLayoutVars>
      </dgm:prSet>
      <dgm:spPr/>
    </dgm:pt>
    <dgm:pt modelId="{2C26C5EC-D373-472E-8746-4A3A209D5D9B}" type="pres">
      <dgm:prSet presAssocID="{0CF6F901-41A0-472A-BE4D-4617AE5FB6AF}" presName="sibTrans" presStyleLbl="sibTrans2D1" presStyleIdx="1" presStyleCnt="5"/>
      <dgm:spPr/>
    </dgm:pt>
    <dgm:pt modelId="{DFE03CB4-2501-43D6-A5AA-8BE8BC9C00C0}" type="pres">
      <dgm:prSet presAssocID="{0CF6F901-41A0-472A-BE4D-4617AE5FB6AF}" presName="connectorText" presStyleLbl="sibTrans2D1" presStyleIdx="1" presStyleCnt="5"/>
      <dgm:spPr/>
    </dgm:pt>
    <dgm:pt modelId="{E0459638-A495-4041-B4CC-05FA269FF59C}" type="pres">
      <dgm:prSet presAssocID="{6B92350B-FE55-4188-B1F9-DCAB685A0259}" presName="node" presStyleLbl="node1" presStyleIdx="2" presStyleCnt="6">
        <dgm:presLayoutVars>
          <dgm:bulletEnabled val="1"/>
        </dgm:presLayoutVars>
      </dgm:prSet>
      <dgm:spPr/>
    </dgm:pt>
    <dgm:pt modelId="{296591AB-0043-4A0C-910F-2612508CD9BE}" type="pres">
      <dgm:prSet presAssocID="{F61A0A70-6614-4AA3-B1AA-040E10519742}" presName="sibTrans" presStyleLbl="sibTrans2D1" presStyleIdx="2" presStyleCnt="5"/>
      <dgm:spPr/>
    </dgm:pt>
    <dgm:pt modelId="{90692D50-302A-4910-B60A-306EB39E1056}" type="pres">
      <dgm:prSet presAssocID="{F61A0A70-6614-4AA3-B1AA-040E10519742}" presName="connectorText" presStyleLbl="sibTrans2D1" presStyleIdx="2" presStyleCnt="5"/>
      <dgm:spPr/>
    </dgm:pt>
    <dgm:pt modelId="{9EF1FF3D-6C86-4FE2-B0AF-8E69768BF276}" type="pres">
      <dgm:prSet presAssocID="{EDED88F9-40DE-49A8-871F-D649F5703921}" presName="node" presStyleLbl="node1" presStyleIdx="3" presStyleCnt="6">
        <dgm:presLayoutVars>
          <dgm:bulletEnabled val="1"/>
        </dgm:presLayoutVars>
      </dgm:prSet>
      <dgm:spPr/>
    </dgm:pt>
    <dgm:pt modelId="{B74A5242-E6FA-4D23-BC2A-2483457E750D}" type="pres">
      <dgm:prSet presAssocID="{B3CFB661-195D-4646-A0EF-5938D90067AF}" presName="sibTrans" presStyleLbl="sibTrans2D1" presStyleIdx="3" presStyleCnt="5"/>
      <dgm:spPr/>
    </dgm:pt>
    <dgm:pt modelId="{469DB220-593E-4593-964A-0F3A25ED782A}" type="pres">
      <dgm:prSet presAssocID="{B3CFB661-195D-4646-A0EF-5938D90067AF}" presName="connectorText" presStyleLbl="sibTrans2D1" presStyleIdx="3" presStyleCnt="5"/>
      <dgm:spPr/>
    </dgm:pt>
    <dgm:pt modelId="{0831CE01-102D-4E2D-8E97-A6E691949476}" type="pres">
      <dgm:prSet presAssocID="{3A4384F7-6880-4D3B-B8C7-A439A220ECBD}" presName="node" presStyleLbl="node1" presStyleIdx="4" presStyleCnt="6">
        <dgm:presLayoutVars>
          <dgm:bulletEnabled val="1"/>
        </dgm:presLayoutVars>
      </dgm:prSet>
      <dgm:spPr/>
    </dgm:pt>
    <dgm:pt modelId="{A7F70C5E-DC34-4579-B012-68FC171CDA6D}" type="pres">
      <dgm:prSet presAssocID="{41B54E69-FA7A-4F59-90C2-DEF870C61196}" presName="sibTrans" presStyleLbl="sibTrans2D1" presStyleIdx="4" presStyleCnt="5"/>
      <dgm:spPr/>
    </dgm:pt>
    <dgm:pt modelId="{D2A84A71-7C8A-4AA4-B633-078D0EFE9DF4}" type="pres">
      <dgm:prSet presAssocID="{41B54E69-FA7A-4F59-90C2-DEF870C61196}" presName="connectorText" presStyleLbl="sibTrans2D1" presStyleIdx="4" presStyleCnt="5"/>
      <dgm:spPr/>
    </dgm:pt>
    <dgm:pt modelId="{B99F094C-4DE1-4A2D-B041-239AF9B2053E}" type="pres">
      <dgm:prSet presAssocID="{3F8DDB2F-3EE9-4F46-9E15-F145FF664074}" presName="node" presStyleLbl="node1" presStyleIdx="5" presStyleCnt="6">
        <dgm:presLayoutVars>
          <dgm:bulletEnabled val="1"/>
        </dgm:presLayoutVars>
      </dgm:prSet>
      <dgm:spPr/>
    </dgm:pt>
  </dgm:ptLst>
  <dgm:cxnLst>
    <dgm:cxn modelId="{C1D57B16-C046-4257-BF72-8375A54CB8BB}" type="presOf" srcId="{655BAAFB-E660-4C86-89A8-354F32D9117E}" destId="{EE1F378D-FA5C-4BDF-8719-FAC86034EF06}" srcOrd="0" destOrd="0" presId="urn:microsoft.com/office/officeart/2005/8/layout/process1"/>
    <dgm:cxn modelId="{D81BD116-93D4-4DBB-9497-0E5311C4465D}" type="presOf" srcId="{0CF6F901-41A0-472A-BE4D-4617AE5FB6AF}" destId="{DFE03CB4-2501-43D6-A5AA-8BE8BC9C00C0}" srcOrd="1" destOrd="0" presId="urn:microsoft.com/office/officeart/2005/8/layout/process1"/>
    <dgm:cxn modelId="{9918242F-A70F-4F5E-B7A0-E6438387CDA4}" type="presOf" srcId="{3A4384F7-6880-4D3B-B8C7-A439A220ECBD}" destId="{0831CE01-102D-4E2D-8E97-A6E691949476}" srcOrd="0" destOrd="0" presId="urn:microsoft.com/office/officeart/2005/8/layout/process1"/>
    <dgm:cxn modelId="{09108533-A280-418C-806C-93CA90734B48}" type="presOf" srcId="{28C651A7-9860-41C1-8221-0ACBA264D86B}" destId="{D06A8D41-7AA8-4DA2-BB6D-1A90206573DA}" srcOrd="0" destOrd="0" presId="urn:microsoft.com/office/officeart/2005/8/layout/process1"/>
    <dgm:cxn modelId="{80F9365E-3C6B-44D4-A583-0784A0CDA747}" type="presOf" srcId="{EDED88F9-40DE-49A8-871F-D649F5703921}" destId="{9EF1FF3D-6C86-4FE2-B0AF-8E69768BF276}" srcOrd="0" destOrd="0" presId="urn:microsoft.com/office/officeart/2005/8/layout/process1"/>
    <dgm:cxn modelId="{09677D42-3483-4DCF-8037-B11DAD7E9442}" srcId="{E0DC34D2-0DF3-46D5-80D5-E1E5698E9C02}" destId="{EDED88F9-40DE-49A8-871F-D649F5703921}" srcOrd="3" destOrd="0" parTransId="{459A9E09-1135-4E52-B990-084B8AB62B8B}" sibTransId="{B3CFB661-195D-4646-A0EF-5938D90067AF}"/>
    <dgm:cxn modelId="{C7E2A84A-2E20-44DD-BC09-D60D4D4032DC}" type="presOf" srcId="{3F8DDB2F-3EE9-4F46-9E15-F145FF664074}" destId="{B99F094C-4DE1-4A2D-B041-239AF9B2053E}" srcOrd="0" destOrd="0" presId="urn:microsoft.com/office/officeart/2005/8/layout/process1"/>
    <dgm:cxn modelId="{CC8A2B4D-BB67-4F94-A238-8370F0528855}" type="presOf" srcId="{6B92350B-FE55-4188-B1F9-DCAB685A0259}" destId="{E0459638-A495-4041-B4CC-05FA269FF59C}" srcOrd="0" destOrd="0" presId="urn:microsoft.com/office/officeart/2005/8/layout/process1"/>
    <dgm:cxn modelId="{ABCC2B4D-1A80-4296-8C11-378B19ADB905}" type="presOf" srcId="{655BAAFB-E660-4C86-89A8-354F32D9117E}" destId="{093B3176-19A4-4757-BE5D-3D654E2D3185}" srcOrd="1" destOrd="0" presId="urn:microsoft.com/office/officeart/2005/8/layout/process1"/>
    <dgm:cxn modelId="{14BC3C4F-2C27-40BA-B6E5-FC3389C72950}" type="presOf" srcId="{F61A0A70-6614-4AA3-B1AA-040E10519742}" destId="{90692D50-302A-4910-B60A-306EB39E1056}" srcOrd="1" destOrd="0" presId="urn:microsoft.com/office/officeart/2005/8/layout/process1"/>
    <dgm:cxn modelId="{3C51D26F-7894-4D60-96EC-7C58AF3F1B9B}" type="presOf" srcId="{41B54E69-FA7A-4F59-90C2-DEF870C61196}" destId="{D2A84A71-7C8A-4AA4-B633-078D0EFE9DF4}" srcOrd="1" destOrd="0" presId="urn:microsoft.com/office/officeart/2005/8/layout/process1"/>
    <dgm:cxn modelId="{B0DEA487-0B79-4FB0-AEBF-B31E0946838B}" srcId="{E0DC34D2-0DF3-46D5-80D5-E1E5698E9C02}" destId="{58D7048F-08ED-4469-BCD9-5A1AF8C45233}" srcOrd="1" destOrd="0" parTransId="{7831FE3F-5DDF-4E85-9F97-9E8D4406AEC4}" sibTransId="{0CF6F901-41A0-472A-BE4D-4617AE5FB6AF}"/>
    <dgm:cxn modelId="{C02DFFA0-96A7-4338-AE47-143437ECB33A}" srcId="{E0DC34D2-0DF3-46D5-80D5-E1E5698E9C02}" destId="{28C651A7-9860-41C1-8221-0ACBA264D86B}" srcOrd="0" destOrd="0" parTransId="{F9AB9083-EB3C-4D7A-968D-D17E27C27B9C}" sibTransId="{655BAAFB-E660-4C86-89A8-354F32D9117E}"/>
    <dgm:cxn modelId="{7ED037B3-E35D-4BA2-A6A0-8A9B9458C2C3}" type="presOf" srcId="{B3CFB661-195D-4646-A0EF-5938D90067AF}" destId="{469DB220-593E-4593-964A-0F3A25ED782A}" srcOrd="1" destOrd="0" presId="urn:microsoft.com/office/officeart/2005/8/layout/process1"/>
    <dgm:cxn modelId="{8A9AFDC2-E9B1-4987-A0F2-413A91D2B4C3}" srcId="{E0DC34D2-0DF3-46D5-80D5-E1E5698E9C02}" destId="{3A4384F7-6880-4D3B-B8C7-A439A220ECBD}" srcOrd="4" destOrd="0" parTransId="{59655CA9-031C-44FF-AB98-3491ADF0EBC9}" sibTransId="{41B54E69-FA7A-4F59-90C2-DEF870C61196}"/>
    <dgm:cxn modelId="{B44812CA-00F6-414F-AFEC-81BA3E17621A}" srcId="{E0DC34D2-0DF3-46D5-80D5-E1E5698E9C02}" destId="{6B92350B-FE55-4188-B1F9-DCAB685A0259}" srcOrd="2" destOrd="0" parTransId="{031B59D4-4A2C-4861-B51B-C079D53D8A40}" sibTransId="{F61A0A70-6614-4AA3-B1AA-040E10519742}"/>
    <dgm:cxn modelId="{D496EBCF-6436-433C-8E0C-F70548868A3E}" type="presOf" srcId="{58D7048F-08ED-4469-BCD9-5A1AF8C45233}" destId="{311BADD2-6F6E-4E07-91D1-718BDD19E014}" srcOrd="0" destOrd="0" presId="urn:microsoft.com/office/officeart/2005/8/layout/process1"/>
    <dgm:cxn modelId="{119879DD-8AF1-4A6B-8836-3B6C86CB6B72}" type="presOf" srcId="{F61A0A70-6614-4AA3-B1AA-040E10519742}" destId="{296591AB-0043-4A0C-910F-2612508CD9BE}" srcOrd="0" destOrd="0" presId="urn:microsoft.com/office/officeart/2005/8/layout/process1"/>
    <dgm:cxn modelId="{474406DF-59BE-49A3-856D-0C9592FB7144}" type="presOf" srcId="{B3CFB661-195D-4646-A0EF-5938D90067AF}" destId="{B74A5242-E6FA-4D23-BC2A-2483457E750D}" srcOrd="0" destOrd="0" presId="urn:microsoft.com/office/officeart/2005/8/layout/process1"/>
    <dgm:cxn modelId="{8A6BA9E6-E1F8-4DB1-B69D-3342ED930377}" type="presOf" srcId="{0CF6F901-41A0-472A-BE4D-4617AE5FB6AF}" destId="{2C26C5EC-D373-472E-8746-4A3A209D5D9B}" srcOrd="0" destOrd="0" presId="urn:microsoft.com/office/officeart/2005/8/layout/process1"/>
    <dgm:cxn modelId="{FF0747F1-DCDD-4FC7-921E-5D873C4A0E54}" type="presOf" srcId="{E0DC34D2-0DF3-46D5-80D5-E1E5698E9C02}" destId="{16B4EE9D-EB3C-4B37-A2D5-D4D672DE10DE}" srcOrd="0" destOrd="0" presId="urn:microsoft.com/office/officeart/2005/8/layout/process1"/>
    <dgm:cxn modelId="{CC674FF4-6A7C-4243-8067-CF578F7382F8}" srcId="{E0DC34D2-0DF3-46D5-80D5-E1E5698E9C02}" destId="{3F8DDB2F-3EE9-4F46-9E15-F145FF664074}" srcOrd="5" destOrd="0" parTransId="{F6FF142F-32FF-40A5-BF4F-0F4D7DA06617}" sibTransId="{9F7301D5-6CF9-4AC0-BF82-107953E92041}"/>
    <dgm:cxn modelId="{F240EDF7-E5B3-4223-8A02-BF42BEDFD97C}" type="presOf" srcId="{41B54E69-FA7A-4F59-90C2-DEF870C61196}" destId="{A7F70C5E-DC34-4579-B012-68FC171CDA6D}" srcOrd="0" destOrd="0" presId="urn:microsoft.com/office/officeart/2005/8/layout/process1"/>
    <dgm:cxn modelId="{D244F698-8658-4B43-A2D7-281F5EA40483}" type="presParOf" srcId="{16B4EE9D-EB3C-4B37-A2D5-D4D672DE10DE}" destId="{D06A8D41-7AA8-4DA2-BB6D-1A90206573DA}" srcOrd="0" destOrd="0" presId="urn:microsoft.com/office/officeart/2005/8/layout/process1"/>
    <dgm:cxn modelId="{2F5C81B1-A697-4A16-A8DC-D37C7F9E7C8C}" type="presParOf" srcId="{16B4EE9D-EB3C-4B37-A2D5-D4D672DE10DE}" destId="{EE1F378D-FA5C-4BDF-8719-FAC86034EF06}" srcOrd="1" destOrd="0" presId="urn:microsoft.com/office/officeart/2005/8/layout/process1"/>
    <dgm:cxn modelId="{B6A7D163-7E3E-4AEF-AF97-993CF6D28C4E}" type="presParOf" srcId="{EE1F378D-FA5C-4BDF-8719-FAC86034EF06}" destId="{093B3176-19A4-4757-BE5D-3D654E2D3185}" srcOrd="0" destOrd="0" presId="urn:microsoft.com/office/officeart/2005/8/layout/process1"/>
    <dgm:cxn modelId="{9AEB1FF4-C202-4EF3-9BE6-0DA9AC0CCEF0}" type="presParOf" srcId="{16B4EE9D-EB3C-4B37-A2D5-D4D672DE10DE}" destId="{311BADD2-6F6E-4E07-91D1-718BDD19E014}" srcOrd="2" destOrd="0" presId="urn:microsoft.com/office/officeart/2005/8/layout/process1"/>
    <dgm:cxn modelId="{47CAD4C0-1B6E-42EE-9EB5-2380DC0E77F4}" type="presParOf" srcId="{16B4EE9D-EB3C-4B37-A2D5-D4D672DE10DE}" destId="{2C26C5EC-D373-472E-8746-4A3A209D5D9B}" srcOrd="3" destOrd="0" presId="urn:microsoft.com/office/officeart/2005/8/layout/process1"/>
    <dgm:cxn modelId="{FD410607-C0CF-450F-9D84-4EF743F470B2}" type="presParOf" srcId="{2C26C5EC-D373-472E-8746-4A3A209D5D9B}" destId="{DFE03CB4-2501-43D6-A5AA-8BE8BC9C00C0}" srcOrd="0" destOrd="0" presId="urn:microsoft.com/office/officeart/2005/8/layout/process1"/>
    <dgm:cxn modelId="{76488EBD-D14E-4FE0-AB58-D9D3E8117460}" type="presParOf" srcId="{16B4EE9D-EB3C-4B37-A2D5-D4D672DE10DE}" destId="{E0459638-A495-4041-B4CC-05FA269FF59C}" srcOrd="4" destOrd="0" presId="urn:microsoft.com/office/officeart/2005/8/layout/process1"/>
    <dgm:cxn modelId="{2EEBC62A-AF56-435D-9FFA-38DBC5D0472C}" type="presParOf" srcId="{16B4EE9D-EB3C-4B37-A2D5-D4D672DE10DE}" destId="{296591AB-0043-4A0C-910F-2612508CD9BE}" srcOrd="5" destOrd="0" presId="urn:microsoft.com/office/officeart/2005/8/layout/process1"/>
    <dgm:cxn modelId="{4A66F6A0-4771-43A2-9D61-C615E9872754}" type="presParOf" srcId="{296591AB-0043-4A0C-910F-2612508CD9BE}" destId="{90692D50-302A-4910-B60A-306EB39E1056}" srcOrd="0" destOrd="0" presId="urn:microsoft.com/office/officeart/2005/8/layout/process1"/>
    <dgm:cxn modelId="{CAFD4B26-05A2-4CEE-A054-85601D829902}" type="presParOf" srcId="{16B4EE9D-EB3C-4B37-A2D5-D4D672DE10DE}" destId="{9EF1FF3D-6C86-4FE2-B0AF-8E69768BF276}" srcOrd="6" destOrd="0" presId="urn:microsoft.com/office/officeart/2005/8/layout/process1"/>
    <dgm:cxn modelId="{55654212-1FB6-438E-B22F-C73DC22F51B0}" type="presParOf" srcId="{16B4EE9D-EB3C-4B37-A2D5-D4D672DE10DE}" destId="{B74A5242-E6FA-4D23-BC2A-2483457E750D}" srcOrd="7" destOrd="0" presId="urn:microsoft.com/office/officeart/2005/8/layout/process1"/>
    <dgm:cxn modelId="{6B84F29E-4235-4155-B70C-F954CB5EFFAE}" type="presParOf" srcId="{B74A5242-E6FA-4D23-BC2A-2483457E750D}" destId="{469DB220-593E-4593-964A-0F3A25ED782A}" srcOrd="0" destOrd="0" presId="urn:microsoft.com/office/officeart/2005/8/layout/process1"/>
    <dgm:cxn modelId="{795F60C7-81C5-4B11-85DC-7ADDFA220161}" type="presParOf" srcId="{16B4EE9D-EB3C-4B37-A2D5-D4D672DE10DE}" destId="{0831CE01-102D-4E2D-8E97-A6E691949476}" srcOrd="8" destOrd="0" presId="urn:microsoft.com/office/officeart/2005/8/layout/process1"/>
    <dgm:cxn modelId="{C357E605-D45E-4593-A40C-07E110DF010B}" type="presParOf" srcId="{16B4EE9D-EB3C-4B37-A2D5-D4D672DE10DE}" destId="{A7F70C5E-DC34-4579-B012-68FC171CDA6D}" srcOrd="9" destOrd="0" presId="urn:microsoft.com/office/officeart/2005/8/layout/process1"/>
    <dgm:cxn modelId="{BC60CE15-D6BA-449D-902A-0328B33CBB87}" type="presParOf" srcId="{A7F70C5E-DC34-4579-B012-68FC171CDA6D}" destId="{D2A84A71-7C8A-4AA4-B633-078D0EFE9DF4}" srcOrd="0" destOrd="0" presId="urn:microsoft.com/office/officeart/2005/8/layout/process1"/>
    <dgm:cxn modelId="{8644FF4B-1770-4387-9555-8B6BB4618176}" type="presParOf" srcId="{16B4EE9D-EB3C-4B37-A2D5-D4D672DE10DE}" destId="{B99F094C-4DE1-4A2D-B041-239AF9B2053E}"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8D41-7AA8-4DA2-BB6D-1A90206573DA}">
      <dsp:nvSpPr>
        <dsp:cNvPr id="0" name=""/>
        <dsp:cNvSpPr/>
      </dsp:nvSpPr>
      <dsp:spPr>
        <a:xfrm>
          <a:off x="4909" y="1334016"/>
          <a:ext cx="2146695" cy="128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v-SE" sz="2400" kern="1200" dirty="0"/>
            <a:t>Tacka ja, betala senast 16:e september</a:t>
          </a:r>
        </a:p>
      </dsp:txBody>
      <dsp:txXfrm>
        <a:off x="42634" y="1371741"/>
        <a:ext cx="2071245" cy="1212567"/>
      </dsp:txXfrm>
    </dsp:sp>
    <dsp:sp modelId="{EE1F378D-FA5C-4BDF-8719-FAC86034EF06}">
      <dsp:nvSpPr>
        <dsp:cNvPr id="0" name=""/>
        <dsp:cNvSpPr/>
      </dsp:nvSpPr>
      <dsp:spPr>
        <a:xfrm>
          <a:off x="2366275" y="1711834"/>
          <a:ext cx="455099" cy="532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v-SE" sz="1900" kern="1200"/>
        </a:p>
      </dsp:txBody>
      <dsp:txXfrm>
        <a:off x="2366275" y="1818310"/>
        <a:ext cx="318569" cy="319428"/>
      </dsp:txXfrm>
    </dsp:sp>
    <dsp:sp modelId="{E0459638-A495-4041-B4CC-05FA269FF59C}">
      <dsp:nvSpPr>
        <dsp:cNvPr id="0" name=""/>
        <dsp:cNvSpPr/>
      </dsp:nvSpPr>
      <dsp:spPr>
        <a:xfrm>
          <a:off x="3010284" y="1334016"/>
          <a:ext cx="2146695" cy="128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v-SE" sz="2400" kern="1200" dirty="0"/>
            <a:t>Köpeavtal inom 2 mån </a:t>
          </a:r>
        </a:p>
      </dsp:txBody>
      <dsp:txXfrm>
        <a:off x="3048009" y="1371741"/>
        <a:ext cx="2071245" cy="1212567"/>
      </dsp:txXfrm>
    </dsp:sp>
    <dsp:sp modelId="{296591AB-0043-4A0C-910F-2612508CD9BE}">
      <dsp:nvSpPr>
        <dsp:cNvPr id="0" name=""/>
        <dsp:cNvSpPr/>
      </dsp:nvSpPr>
      <dsp:spPr>
        <a:xfrm>
          <a:off x="5371649" y="1711834"/>
          <a:ext cx="455099" cy="532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v-SE" sz="1900" kern="1200"/>
        </a:p>
      </dsp:txBody>
      <dsp:txXfrm>
        <a:off x="5371649" y="1818310"/>
        <a:ext cx="318569" cy="319428"/>
      </dsp:txXfrm>
    </dsp:sp>
    <dsp:sp modelId="{9EF1FF3D-6C86-4FE2-B0AF-8E69768BF276}">
      <dsp:nvSpPr>
        <dsp:cNvPr id="0" name=""/>
        <dsp:cNvSpPr/>
      </dsp:nvSpPr>
      <dsp:spPr>
        <a:xfrm>
          <a:off x="6015658" y="1334016"/>
          <a:ext cx="2146695" cy="128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v-SE" sz="2400" kern="1200" dirty="0"/>
            <a:t>Söka bygglov</a:t>
          </a:r>
        </a:p>
      </dsp:txBody>
      <dsp:txXfrm>
        <a:off x="6053383" y="1371741"/>
        <a:ext cx="2071245" cy="1212567"/>
      </dsp:txXfrm>
    </dsp:sp>
    <dsp:sp modelId="{215A8B5D-B7C1-4864-BC91-D9A90A0581CA}">
      <dsp:nvSpPr>
        <dsp:cNvPr id="0" name=""/>
        <dsp:cNvSpPr/>
      </dsp:nvSpPr>
      <dsp:spPr>
        <a:xfrm>
          <a:off x="8377023" y="1711834"/>
          <a:ext cx="455099" cy="532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v-SE" sz="1900" kern="1200"/>
        </a:p>
      </dsp:txBody>
      <dsp:txXfrm>
        <a:off x="8377023" y="1818310"/>
        <a:ext cx="318569" cy="319428"/>
      </dsp:txXfrm>
    </dsp:sp>
    <dsp:sp modelId="{FA2850AB-110F-4087-A85D-0891ED8CDBD9}">
      <dsp:nvSpPr>
        <dsp:cNvPr id="0" name=""/>
        <dsp:cNvSpPr/>
      </dsp:nvSpPr>
      <dsp:spPr>
        <a:xfrm>
          <a:off x="9021032" y="1334016"/>
          <a:ext cx="2146695" cy="128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v-SE" sz="2400" kern="1200" dirty="0"/>
            <a:t>Beviljat bygglov inom </a:t>
          </a:r>
          <a:br>
            <a:rPr lang="sv-SE" sz="2400" kern="1200" dirty="0"/>
          </a:br>
          <a:r>
            <a:rPr lang="sv-SE" sz="2400" kern="1200" dirty="0"/>
            <a:t>9 mån</a:t>
          </a:r>
        </a:p>
      </dsp:txBody>
      <dsp:txXfrm>
        <a:off x="9058757" y="1371741"/>
        <a:ext cx="2071245" cy="12125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8D41-7AA8-4DA2-BB6D-1A90206573DA}">
      <dsp:nvSpPr>
        <dsp:cNvPr id="0" name=""/>
        <dsp:cNvSpPr/>
      </dsp:nvSpPr>
      <dsp:spPr>
        <a:xfrm>
          <a:off x="0" y="1553973"/>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Bygglov</a:t>
          </a:r>
        </a:p>
      </dsp:txBody>
      <dsp:txXfrm>
        <a:off x="24543" y="1578516"/>
        <a:ext cx="1347493" cy="788861"/>
      </dsp:txXfrm>
    </dsp:sp>
    <dsp:sp modelId="{EE1F378D-FA5C-4BDF-8719-FAC86034EF06}">
      <dsp:nvSpPr>
        <dsp:cNvPr id="0" name=""/>
        <dsp:cNvSpPr/>
      </dsp:nvSpPr>
      <dsp:spPr>
        <a:xfrm rot="8928">
          <a:off x="1536237" y="1802331"/>
          <a:ext cx="296075"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1536237" y="1871486"/>
        <a:ext cx="207253" cy="207811"/>
      </dsp:txXfrm>
    </dsp:sp>
    <dsp:sp modelId="{311BADD2-6F6E-4E07-91D1-718BDD19E014}">
      <dsp:nvSpPr>
        <dsp:cNvPr id="0" name=""/>
        <dsp:cNvSpPr/>
      </dsp:nvSpPr>
      <dsp:spPr>
        <a:xfrm>
          <a:off x="1955211"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Tekniskt samråd</a:t>
          </a:r>
        </a:p>
      </dsp:txBody>
      <dsp:txXfrm>
        <a:off x="1979754" y="1583594"/>
        <a:ext cx="1347493" cy="788861"/>
      </dsp:txXfrm>
    </dsp:sp>
    <dsp:sp modelId="{2C26C5EC-D373-472E-8746-4A3A209D5D9B}">
      <dsp:nvSpPr>
        <dsp:cNvPr id="0" name=""/>
        <dsp:cNvSpPr/>
      </dsp:nvSpPr>
      <dsp:spPr>
        <a:xfrm>
          <a:off x="3491449"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3491449" y="1874119"/>
        <a:ext cx="207252" cy="207811"/>
      </dsp:txXfrm>
    </dsp:sp>
    <dsp:sp modelId="{E0459638-A495-4041-B4CC-05FA269FF59C}">
      <dsp:nvSpPr>
        <dsp:cNvPr id="0" name=""/>
        <dsp:cNvSpPr/>
      </dsp:nvSpPr>
      <dsp:spPr>
        <a:xfrm>
          <a:off x="3910423"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Startbesked </a:t>
          </a:r>
        </a:p>
      </dsp:txBody>
      <dsp:txXfrm>
        <a:off x="3934966" y="1583594"/>
        <a:ext cx="1347493" cy="788861"/>
      </dsp:txXfrm>
    </dsp:sp>
    <dsp:sp modelId="{296591AB-0043-4A0C-910F-2612508CD9BE}">
      <dsp:nvSpPr>
        <dsp:cNvPr id="0" name=""/>
        <dsp:cNvSpPr/>
      </dsp:nvSpPr>
      <dsp:spPr>
        <a:xfrm>
          <a:off x="5446661"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5446661" y="1874119"/>
        <a:ext cx="207252" cy="207811"/>
      </dsp:txXfrm>
    </dsp:sp>
    <dsp:sp modelId="{9EF1FF3D-6C86-4FE2-B0AF-8E69768BF276}">
      <dsp:nvSpPr>
        <dsp:cNvPr id="0" name=""/>
        <dsp:cNvSpPr/>
      </dsp:nvSpPr>
      <dsp:spPr>
        <a:xfrm>
          <a:off x="5865634"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Arbetsplatsbesök</a:t>
          </a:r>
        </a:p>
      </dsp:txBody>
      <dsp:txXfrm>
        <a:off x="5890177" y="1583594"/>
        <a:ext cx="1347493" cy="788861"/>
      </dsp:txXfrm>
    </dsp:sp>
    <dsp:sp modelId="{B74A5242-E6FA-4D23-BC2A-2483457E750D}">
      <dsp:nvSpPr>
        <dsp:cNvPr id="0" name=""/>
        <dsp:cNvSpPr/>
      </dsp:nvSpPr>
      <dsp:spPr>
        <a:xfrm>
          <a:off x="7401872"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7401872" y="1874119"/>
        <a:ext cx="207252" cy="207811"/>
      </dsp:txXfrm>
    </dsp:sp>
    <dsp:sp modelId="{0831CE01-102D-4E2D-8E97-A6E691949476}">
      <dsp:nvSpPr>
        <dsp:cNvPr id="0" name=""/>
        <dsp:cNvSpPr/>
      </dsp:nvSpPr>
      <dsp:spPr>
        <a:xfrm>
          <a:off x="7820846"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Slutsamråd </a:t>
          </a:r>
        </a:p>
      </dsp:txBody>
      <dsp:txXfrm>
        <a:off x="7845389" y="1583594"/>
        <a:ext cx="1347493" cy="788861"/>
      </dsp:txXfrm>
    </dsp:sp>
    <dsp:sp modelId="{A7F70C5E-DC34-4579-B012-68FC171CDA6D}">
      <dsp:nvSpPr>
        <dsp:cNvPr id="0" name=""/>
        <dsp:cNvSpPr/>
      </dsp:nvSpPr>
      <dsp:spPr>
        <a:xfrm>
          <a:off x="9357084"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9357084" y="1874119"/>
        <a:ext cx="207252" cy="207811"/>
      </dsp:txXfrm>
    </dsp:sp>
    <dsp:sp modelId="{B99F094C-4DE1-4A2D-B041-239AF9B2053E}">
      <dsp:nvSpPr>
        <dsp:cNvPr id="0" name=""/>
        <dsp:cNvSpPr/>
      </dsp:nvSpPr>
      <dsp:spPr>
        <a:xfrm>
          <a:off x="9776058" y="1559051"/>
          <a:ext cx="1396579" cy="837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Slutbesked</a:t>
          </a:r>
        </a:p>
      </dsp:txBody>
      <dsp:txXfrm>
        <a:off x="9800601" y="1583594"/>
        <a:ext cx="1347493" cy="788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AD1A2-1636-474C-8DBE-73EB37CE631E}">
      <dsp:nvSpPr>
        <dsp:cNvPr id="0" name=""/>
        <dsp:cNvSpPr/>
      </dsp:nvSpPr>
      <dsp:spPr>
        <a:xfrm>
          <a:off x="4927" y="1412995"/>
          <a:ext cx="2154567" cy="1292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dirty="0"/>
            <a:t>Erlägga resterande 90% av tomtpriset</a:t>
          </a:r>
        </a:p>
      </dsp:txBody>
      <dsp:txXfrm>
        <a:off x="42790" y="1450858"/>
        <a:ext cx="2078841" cy="1217014"/>
      </dsp:txXfrm>
    </dsp:sp>
    <dsp:sp modelId="{B483EC3A-51F3-4DD0-B8AF-E523C79404EB}">
      <dsp:nvSpPr>
        <dsp:cNvPr id="0" name=""/>
        <dsp:cNvSpPr/>
      </dsp:nvSpPr>
      <dsp:spPr>
        <a:xfrm>
          <a:off x="2374951" y="1792199"/>
          <a:ext cx="456768" cy="5343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v-SE" sz="1900" kern="1200"/>
        </a:p>
      </dsp:txBody>
      <dsp:txXfrm>
        <a:off x="2374951" y="1899065"/>
        <a:ext cx="319738" cy="320600"/>
      </dsp:txXfrm>
    </dsp:sp>
    <dsp:sp modelId="{F95EC815-D15F-499D-9804-1C7616E64E8F}">
      <dsp:nvSpPr>
        <dsp:cNvPr id="0" name=""/>
        <dsp:cNvSpPr/>
      </dsp:nvSpPr>
      <dsp:spPr>
        <a:xfrm>
          <a:off x="3021321" y="1412995"/>
          <a:ext cx="2154567" cy="1292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dirty="0"/>
            <a:t>Köpebrev och tillträde</a:t>
          </a:r>
        </a:p>
      </dsp:txBody>
      <dsp:txXfrm>
        <a:off x="3059184" y="1450858"/>
        <a:ext cx="2078841" cy="1217014"/>
      </dsp:txXfrm>
    </dsp:sp>
    <dsp:sp modelId="{FBD43CFA-ECAD-4DEE-AB4F-BD36756F843E}">
      <dsp:nvSpPr>
        <dsp:cNvPr id="0" name=""/>
        <dsp:cNvSpPr/>
      </dsp:nvSpPr>
      <dsp:spPr>
        <a:xfrm>
          <a:off x="5391345" y="1792199"/>
          <a:ext cx="456768" cy="5343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v-SE" sz="1900" kern="1200"/>
        </a:p>
      </dsp:txBody>
      <dsp:txXfrm>
        <a:off x="5391345" y="1899065"/>
        <a:ext cx="319738" cy="320600"/>
      </dsp:txXfrm>
    </dsp:sp>
    <dsp:sp modelId="{41BE0A54-C690-49A0-B4B4-13AE1A80899A}">
      <dsp:nvSpPr>
        <dsp:cNvPr id="0" name=""/>
        <dsp:cNvSpPr/>
      </dsp:nvSpPr>
      <dsp:spPr>
        <a:xfrm>
          <a:off x="6037715" y="1412995"/>
          <a:ext cx="2154567" cy="1292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dirty="0"/>
            <a:t>Söka lagfart</a:t>
          </a:r>
        </a:p>
      </dsp:txBody>
      <dsp:txXfrm>
        <a:off x="6075578" y="1450858"/>
        <a:ext cx="2078841" cy="1217014"/>
      </dsp:txXfrm>
    </dsp:sp>
    <dsp:sp modelId="{33EE6669-0A52-4C22-993E-1835AB173C07}">
      <dsp:nvSpPr>
        <dsp:cNvPr id="0" name=""/>
        <dsp:cNvSpPr/>
      </dsp:nvSpPr>
      <dsp:spPr>
        <a:xfrm>
          <a:off x="8407739" y="1792199"/>
          <a:ext cx="456768" cy="5343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v-SE" sz="1900" kern="1200"/>
        </a:p>
      </dsp:txBody>
      <dsp:txXfrm>
        <a:off x="8407739" y="1899065"/>
        <a:ext cx="319738" cy="320600"/>
      </dsp:txXfrm>
    </dsp:sp>
    <dsp:sp modelId="{26098D53-92AF-419B-81FF-7C99D13D13BC}">
      <dsp:nvSpPr>
        <dsp:cNvPr id="0" name=""/>
        <dsp:cNvSpPr/>
      </dsp:nvSpPr>
      <dsp:spPr>
        <a:xfrm>
          <a:off x="9054109" y="1412995"/>
          <a:ext cx="2154567" cy="12927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dirty="0"/>
            <a:t>Färdigställd byggnad inom 2 år</a:t>
          </a:r>
        </a:p>
      </dsp:txBody>
      <dsp:txXfrm>
        <a:off x="9091972" y="1450858"/>
        <a:ext cx="2078841" cy="1217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8D41-7AA8-4DA2-BB6D-1A90206573DA}">
      <dsp:nvSpPr>
        <dsp:cNvPr id="0" name=""/>
        <dsp:cNvSpPr/>
      </dsp:nvSpPr>
      <dsp:spPr>
        <a:xfrm>
          <a:off x="0" y="1553973"/>
          <a:ext cx="1396579" cy="837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Bygglov</a:t>
          </a:r>
        </a:p>
      </dsp:txBody>
      <dsp:txXfrm>
        <a:off x="24543" y="1578516"/>
        <a:ext cx="1347493" cy="788861"/>
      </dsp:txXfrm>
    </dsp:sp>
    <dsp:sp modelId="{EE1F378D-FA5C-4BDF-8719-FAC86034EF06}">
      <dsp:nvSpPr>
        <dsp:cNvPr id="0" name=""/>
        <dsp:cNvSpPr/>
      </dsp:nvSpPr>
      <dsp:spPr>
        <a:xfrm rot="8928">
          <a:off x="1536237" y="1802331"/>
          <a:ext cx="296075"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1536237" y="1871486"/>
        <a:ext cx="207253" cy="207811"/>
      </dsp:txXfrm>
    </dsp:sp>
    <dsp:sp modelId="{311BADD2-6F6E-4E07-91D1-718BDD19E014}">
      <dsp:nvSpPr>
        <dsp:cNvPr id="0" name=""/>
        <dsp:cNvSpPr/>
      </dsp:nvSpPr>
      <dsp:spPr>
        <a:xfrm>
          <a:off x="1955211" y="1559051"/>
          <a:ext cx="1396579" cy="837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Tekniskt samråd</a:t>
          </a:r>
        </a:p>
      </dsp:txBody>
      <dsp:txXfrm>
        <a:off x="1979754" y="1583594"/>
        <a:ext cx="1347493" cy="788861"/>
      </dsp:txXfrm>
    </dsp:sp>
    <dsp:sp modelId="{2C26C5EC-D373-472E-8746-4A3A209D5D9B}">
      <dsp:nvSpPr>
        <dsp:cNvPr id="0" name=""/>
        <dsp:cNvSpPr/>
      </dsp:nvSpPr>
      <dsp:spPr>
        <a:xfrm>
          <a:off x="3491449"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3491449" y="1874119"/>
        <a:ext cx="207252" cy="207811"/>
      </dsp:txXfrm>
    </dsp:sp>
    <dsp:sp modelId="{E0459638-A495-4041-B4CC-05FA269FF59C}">
      <dsp:nvSpPr>
        <dsp:cNvPr id="0" name=""/>
        <dsp:cNvSpPr/>
      </dsp:nvSpPr>
      <dsp:spPr>
        <a:xfrm>
          <a:off x="3910423" y="1559051"/>
          <a:ext cx="1396579" cy="837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Startbesked </a:t>
          </a:r>
        </a:p>
      </dsp:txBody>
      <dsp:txXfrm>
        <a:off x="3934966" y="1583594"/>
        <a:ext cx="1347493" cy="788861"/>
      </dsp:txXfrm>
    </dsp:sp>
    <dsp:sp modelId="{296591AB-0043-4A0C-910F-2612508CD9BE}">
      <dsp:nvSpPr>
        <dsp:cNvPr id="0" name=""/>
        <dsp:cNvSpPr/>
      </dsp:nvSpPr>
      <dsp:spPr>
        <a:xfrm>
          <a:off x="5446661"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5446661" y="1874119"/>
        <a:ext cx="207252" cy="207811"/>
      </dsp:txXfrm>
    </dsp:sp>
    <dsp:sp modelId="{9EF1FF3D-6C86-4FE2-B0AF-8E69768BF276}">
      <dsp:nvSpPr>
        <dsp:cNvPr id="0" name=""/>
        <dsp:cNvSpPr/>
      </dsp:nvSpPr>
      <dsp:spPr>
        <a:xfrm>
          <a:off x="5865634" y="1559051"/>
          <a:ext cx="1396579" cy="837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Arbetsplatsbesök</a:t>
          </a:r>
        </a:p>
      </dsp:txBody>
      <dsp:txXfrm>
        <a:off x="5890177" y="1583594"/>
        <a:ext cx="1347493" cy="788861"/>
      </dsp:txXfrm>
    </dsp:sp>
    <dsp:sp modelId="{B74A5242-E6FA-4D23-BC2A-2483457E750D}">
      <dsp:nvSpPr>
        <dsp:cNvPr id="0" name=""/>
        <dsp:cNvSpPr/>
      </dsp:nvSpPr>
      <dsp:spPr>
        <a:xfrm>
          <a:off x="7401872"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7401872" y="1874119"/>
        <a:ext cx="207252" cy="207811"/>
      </dsp:txXfrm>
    </dsp:sp>
    <dsp:sp modelId="{0831CE01-102D-4E2D-8E97-A6E691949476}">
      <dsp:nvSpPr>
        <dsp:cNvPr id="0" name=""/>
        <dsp:cNvSpPr/>
      </dsp:nvSpPr>
      <dsp:spPr>
        <a:xfrm>
          <a:off x="7820846" y="1559051"/>
          <a:ext cx="1396579" cy="837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Slutsamråd </a:t>
          </a:r>
        </a:p>
      </dsp:txBody>
      <dsp:txXfrm>
        <a:off x="7845389" y="1583594"/>
        <a:ext cx="1347493" cy="788861"/>
      </dsp:txXfrm>
    </dsp:sp>
    <dsp:sp modelId="{A7F70C5E-DC34-4579-B012-68FC171CDA6D}">
      <dsp:nvSpPr>
        <dsp:cNvPr id="0" name=""/>
        <dsp:cNvSpPr/>
      </dsp:nvSpPr>
      <dsp:spPr>
        <a:xfrm>
          <a:off x="9357084"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9357084" y="1874119"/>
        <a:ext cx="207252" cy="207811"/>
      </dsp:txXfrm>
    </dsp:sp>
    <dsp:sp modelId="{B99F094C-4DE1-4A2D-B041-239AF9B2053E}">
      <dsp:nvSpPr>
        <dsp:cNvPr id="0" name=""/>
        <dsp:cNvSpPr/>
      </dsp:nvSpPr>
      <dsp:spPr>
        <a:xfrm>
          <a:off x="9776058" y="1559051"/>
          <a:ext cx="1396579" cy="837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Slutbesked</a:t>
          </a:r>
        </a:p>
      </dsp:txBody>
      <dsp:txXfrm>
        <a:off x="9800601" y="1583594"/>
        <a:ext cx="1347493" cy="788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8D41-7AA8-4DA2-BB6D-1A90206573DA}">
      <dsp:nvSpPr>
        <dsp:cNvPr id="0" name=""/>
        <dsp:cNvSpPr/>
      </dsp:nvSpPr>
      <dsp:spPr>
        <a:xfrm>
          <a:off x="0" y="1553973"/>
          <a:ext cx="1396579" cy="837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Bygglov</a:t>
          </a:r>
        </a:p>
      </dsp:txBody>
      <dsp:txXfrm>
        <a:off x="24543" y="1578516"/>
        <a:ext cx="1347493" cy="788861"/>
      </dsp:txXfrm>
    </dsp:sp>
    <dsp:sp modelId="{EE1F378D-FA5C-4BDF-8719-FAC86034EF06}">
      <dsp:nvSpPr>
        <dsp:cNvPr id="0" name=""/>
        <dsp:cNvSpPr/>
      </dsp:nvSpPr>
      <dsp:spPr>
        <a:xfrm rot="8928">
          <a:off x="1536237" y="1802331"/>
          <a:ext cx="296075"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1536237" y="1871486"/>
        <a:ext cx="207253" cy="207811"/>
      </dsp:txXfrm>
    </dsp:sp>
    <dsp:sp modelId="{311BADD2-6F6E-4E07-91D1-718BDD19E014}">
      <dsp:nvSpPr>
        <dsp:cNvPr id="0" name=""/>
        <dsp:cNvSpPr/>
      </dsp:nvSpPr>
      <dsp:spPr>
        <a:xfrm>
          <a:off x="1955211"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Tekniskt samråd</a:t>
          </a:r>
        </a:p>
      </dsp:txBody>
      <dsp:txXfrm>
        <a:off x="1979754" y="1583594"/>
        <a:ext cx="1347493" cy="788861"/>
      </dsp:txXfrm>
    </dsp:sp>
    <dsp:sp modelId="{2C26C5EC-D373-472E-8746-4A3A209D5D9B}">
      <dsp:nvSpPr>
        <dsp:cNvPr id="0" name=""/>
        <dsp:cNvSpPr/>
      </dsp:nvSpPr>
      <dsp:spPr>
        <a:xfrm>
          <a:off x="3491449"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3491449" y="1874119"/>
        <a:ext cx="207252" cy="207811"/>
      </dsp:txXfrm>
    </dsp:sp>
    <dsp:sp modelId="{E0459638-A495-4041-B4CC-05FA269FF59C}">
      <dsp:nvSpPr>
        <dsp:cNvPr id="0" name=""/>
        <dsp:cNvSpPr/>
      </dsp:nvSpPr>
      <dsp:spPr>
        <a:xfrm>
          <a:off x="3910423"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Startbesked </a:t>
          </a:r>
        </a:p>
      </dsp:txBody>
      <dsp:txXfrm>
        <a:off x="3934966" y="1583594"/>
        <a:ext cx="1347493" cy="788861"/>
      </dsp:txXfrm>
    </dsp:sp>
    <dsp:sp modelId="{296591AB-0043-4A0C-910F-2612508CD9BE}">
      <dsp:nvSpPr>
        <dsp:cNvPr id="0" name=""/>
        <dsp:cNvSpPr/>
      </dsp:nvSpPr>
      <dsp:spPr>
        <a:xfrm>
          <a:off x="5446661"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5446661" y="1874119"/>
        <a:ext cx="207252" cy="207811"/>
      </dsp:txXfrm>
    </dsp:sp>
    <dsp:sp modelId="{9EF1FF3D-6C86-4FE2-B0AF-8E69768BF276}">
      <dsp:nvSpPr>
        <dsp:cNvPr id="0" name=""/>
        <dsp:cNvSpPr/>
      </dsp:nvSpPr>
      <dsp:spPr>
        <a:xfrm>
          <a:off x="5865634"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Arbetsplatsbesök</a:t>
          </a:r>
        </a:p>
      </dsp:txBody>
      <dsp:txXfrm>
        <a:off x="5890177" y="1583594"/>
        <a:ext cx="1347493" cy="788861"/>
      </dsp:txXfrm>
    </dsp:sp>
    <dsp:sp modelId="{B74A5242-E6FA-4D23-BC2A-2483457E750D}">
      <dsp:nvSpPr>
        <dsp:cNvPr id="0" name=""/>
        <dsp:cNvSpPr/>
      </dsp:nvSpPr>
      <dsp:spPr>
        <a:xfrm>
          <a:off x="7401872"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7401872" y="1874119"/>
        <a:ext cx="207252" cy="207811"/>
      </dsp:txXfrm>
    </dsp:sp>
    <dsp:sp modelId="{0831CE01-102D-4E2D-8E97-A6E691949476}">
      <dsp:nvSpPr>
        <dsp:cNvPr id="0" name=""/>
        <dsp:cNvSpPr/>
      </dsp:nvSpPr>
      <dsp:spPr>
        <a:xfrm>
          <a:off x="7820846"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Slutsamråd </a:t>
          </a:r>
        </a:p>
      </dsp:txBody>
      <dsp:txXfrm>
        <a:off x="7845389" y="1583594"/>
        <a:ext cx="1347493" cy="788861"/>
      </dsp:txXfrm>
    </dsp:sp>
    <dsp:sp modelId="{A7F70C5E-DC34-4579-B012-68FC171CDA6D}">
      <dsp:nvSpPr>
        <dsp:cNvPr id="0" name=""/>
        <dsp:cNvSpPr/>
      </dsp:nvSpPr>
      <dsp:spPr>
        <a:xfrm>
          <a:off x="9357084"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9357084" y="1874119"/>
        <a:ext cx="207252" cy="207811"/>
      </dsp:txXfrm>
    </dsp:sp>
    <dsp:sp modelId="{B99F094C-4DE1-4A2D-B041-239AF9B2053E}">
      <dsp:nvSpPr>
        <dsp:cNvPr id="0" name=""/>
        <dsp:cNvSpPr/>
      </dsp:nvSpPr>
      <dsp:spPr>
        <a:xfrm>
          <a:off x="9776058"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Slutbesked</a:t>
          </a:r>
        </a:p>
      </dsp:txBody>
      <dsp:txXfrm>
        <a:off x="9800601" y="1583594"/>
        <a:ext cx="1347493" cy="788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8D41-7AA8-4DA2-BB6D-1A90206573DA}">
      <dsp:nvSpPr>
        <dsp:cNvPr id="0" name=""/>
        <dsp:cNvSpPr/>
      </dsp:nvSpPr>
      <dsp:spPr>
        <a:xfrm>
          <a:off x="0" y="1553973"/>
          <a:ext cx="1396579" cy="837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Bygglov</a:t>
          </a:r>
        </a:p>
      </dsp:txBody>
      <dsp:txXfrm>
        <a:off x="24543" y="1578516"/>
        <a:ext cx="1347493" cy="788861"/>
      </dsp:txXfrm>
    </dsp:sp>
    <dsp:sp modelId="{EE1F378D-FA5C-4BDF-8719-FAC86034EF06}">
      <dsp:nvSpPr>
        <dsp:cNvPr id="0" name=""/>
        <dsp:cNvSpPr/>
      </dsp:nvSpPr>
      <dsp:spPr>
        <a:xfrm rot="8928">
          <a:off x="1536237" y="1802331"/>
          <a:ext cx="296075"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1536237" y="1871486"/>
        <a:ext cx="207253" cy="207811"/>
      </dsp:txXfrm>
    </dsp:sp>
    <dsp:sp modelId="{311BADD2-6F6E-4E07-91D1-718BDD19E014}">
      <dsp:nvSpPr>
        <dsp:cNvPr id="0" name=""/>
        <dsp:cNvSpPr/>
      </dsp:nvSpPr>
      <dsp:spPr>
        <a:xfrm>
          <a:off x="1955211"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Tekniskt samråd</a:t>
          </a:r>
        </a:p>
      </dsp:txBody>
      <dsp:txXfrm>
        <a:off x="1979754" y="1583594"/>
        <a:ext cx="1347493" cy="788861"/>
      </dsp:txXfrm>
    </dsp:sp>
    <dsp:sp modelId="{2C26C5EC-D373-472E-8746-4A3A209D5D9B}">
      <dsp:nvSpPr>
        <dsp:cNvPr id="0" name=""/>
        <dsp:cNvSpPr/>
      </dsp:nvSpPr>
      <dsp:spPr>
        <a:xfrm>
          <a:off x="3491449"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3491449" y="1874119"/>
        <a:ext cx="207252" cy="207811"/>
      </dsp:txXfrm>
    </dsp:sp>
    <dsp:sp modelId="{E0459638-A495-4041-B4CC-05FA269FF59C}">
      <dsp:nvSpPr>
        <dsp:cNvPr id="0" name=""/>
        <dsp:cNvSpPr/>
      </dsp:nvSpPr>
      <dsp:spPr>
        <a:xfrm>
          <a:off x="3910423"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Startbesked </a:t>
          </a:r>
        </a:p>
      </dsp:txBody>
      <dsp:txXfrm>
        <a:off x="3934966" y="1583594"/>
        <a:ext cx="1347493" cy="788861"/>
      </dsp:txXfrm>
    </dsp:sp>
    <dsp:sp modelId="{296591AB-0043-4A0C-910F-2612508CD9BE}">
      <dsp:nvSpPr>
        <dsp:cNvPr id="0" name=""/>
        <dsp:cNvSpPr/>
      </dsp:nvSpPr>
      <dsp:spPr>
        <a:xfrm>
          <a:off x="5446661"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5446661" y="1874119"/>
        <a:ext cx="207252" cy="207811"/>
      </dsp:txXfrm>
    </dsp:sp>
    <dsp:sp modelId="{9EF1FF3D-6C86-4FE2-B0AF-8E69768BF276}">
      <dsp:nvSpPr>
        <dsp:cNvPr id="0" name=""/>
        <dsp:cNvSpPr/>
      </dsp:nvSpPr>
      <dsp:spPr>
        <a:xfrm>
          <a:off x="5865634"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Arbetsplatsbesök</a:t>
          </a:r>
        </a:p>
      </dsp:txBody>
      <dsp:txXfrm>
        <a:off x="5890177" y="1583594"/>
        <a:ext cx="1347493" cy="788861"/>
      </dsp:txXfrm>
    </dsp:sp>
    <dsp:sp modelId="{B74A5242-E6FA-4D23-BC2A-2483457E750D}">
      <dsp:nvSpPr>
        <dsp:cNvPr id="0" name=""/>
        <dsp:cNvSpPr/>
      </dsp:nvSpPr>
      <dsp:spPr>
        <a:xfrm>
          <a:off x="7401872"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7401872" y="1874119"/>
        <a:ext cx="207252" cy="207811"/>
      </dsp:txXfrm>
    </dsp:sp>
    <dsp:sp modelId="{0831CE01-102D-4E2D-8E97-A6E691949476}">
      <dsp:nvSpPr>
        <dsp:cNvPr id="0" name=""/>
        <dsp:cNvSpPr/>
      </dsp:nvSpPr>
      <dsp:spPr>
        <a:xfrm>
          <a:off x="7820846"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Slutsamråd </a:t>
          </a:r>
        </a:p>
      </dsp:txBody>
      <dsp:txXfrm>
        <a:off x="7845389" y="1583594"/>
        <a:ext cx="1347493" cy="788861"/>
      </dsp:txXfrm>
    </dsp:sp>
    <dsp:sp modelId="{A7F70C5E-DC34-4579-B012-68FC171CDA6D}">
      <dsp:nvSpPr>
        <dsp:cNvPr id="0" name=""/>
        <dsp:cNvSpPr/>
      </dsp:nvSpPr>
      <dsp:spPr>
        <a:xfrm>
          <a:off x="9357084"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9357084" y="1874119"/>
        <a:ext cx="207252" cy="207811"/>
      </dsp:txXfrm>
    </dsp:sp>
    <dsp:sp modelId="{B99F094C-4DE1-4A2D-B041-239AF9B2053E}">
      <dsp:nvSpPr>
        <dsp:cNvPr id="0" name=""/>
        <dsp:cNvSpPr/>
      </dsp:nvSpPr>
      <dsp:spPr>
        <a:xfrm>
          <a:off x="9776058"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Slutbesked</a:t>
          </a:r>
        </a:p>
      </dsp:txBody>
      <dsp:txXfrm>
        <a:off x="9800601" y="1583594"/>
        <a:ext cx="1347493" cy="7888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8D41-7AA8-4DA2-BB6D-1A90206573DA}">
      <dsp:nvSpPr>
        <dsp:cNvPr id="0" name=""/>
        <dsp:cNvSpPr/>
      </dsp:nvSpPr>
      <dsp:spPr>
        <a:xfrm>
          <a:off x="0" y="1553973"/>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Bygglov</a:t>
          </a:r>
        </a:p>
      </dsp:txBody>
      <dsp:txXfrm>
        <a:off x="24543" y="1578516"/>
        <a:ext cx="1347493" cy="788861"/>
      </dsp:txXfrm>
    </dsp:sp>
    <dsp:sp modelId="{EE1F378D-FA5C-4BDF-8719-FAC86034EF06}">
      <dsp:nvSpPr>
        <dsp:cNvPr id="0" name=""/>
        <dsp:cNvSpPr/>
      </dsp:nvSpPr>
      <dsp:spPr>
        <a:xfrm rot="8928">
          <a:off x="1536237" y="1802331"/>
          <a:ext cx="296075"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1536237" y="1871486"/>
        <a:ext cx="207253" cy="207811"/>
      </dsp:txXfrm>
    </dsp:sp>
    <dsp:sp modelId="{311BADD2-6F6E-4E07-91D1-718BDD19E014}">
      <dsp:nvSpPr>
        <dsp:cNvPr id="0" name=""/>
        <dsp:cNvSpPr/>
      </dsp:nvSpPr>
      <dsp:spPr>
        <a:xfrm>
          <a:off x="1955211" y="1559051"/>
          <a:ext cx="1396579" cy="837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Tekniskt samråd</a:t>
          </a:r>
        </a:p>
      </dsp:txBody>
      <dsp:txXfrm>
        <a:off x="1979754" y="1583594"/>
        <a:ext cx="1347493" cy="788861"/>
      </dsp:txXfrm>
    </dsp:sp>
    <dsp:sp modelId="{2C26C5EC-D373-472E-8746-4A3A209D5D9B}">
      <dsp:nvSpPr>
        <dsp:cNvPr id="0" name=""/>
        <dsp:cNvSpPr/>
      </dsp:nvSpPr>
      <dsp:spPr>
        <a:xfrm>
          <a:off x="3491449"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3491449" y="1874119"/>
        <a:ext cx="207252" cy="207811"/>
      </dsp:txXfrm>
    </dsp:sp>
    <dsp:sp modelId="{E0459638-A495-4041-B4CC-05FA269FF59C}">
      <dsp:nvSpPr>
        <dsp:cNvPr id="0" name=""/>
        <dsp:cNvSpPr/>
      </dsp:nvSpPr>
      <dsp:spPr>
        <a:xfrm>
          <a:off x="3910423"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Startbesked </a:t>
          </a:r>
        </a:p>
      </dsp:txBody>
      <dsp:txXfrm>
        <a:off x="3934966" y="1583594"/>
        <a:ext cx="1347493" cy="788861"/>
      </dsp:txXfrm>
    </dsp:sp>
    <dsp:sp modelId="{296591AB-0043-4A0C-910F-2612508CD9BE}">
      <dsp:nvSpPr>
        <dsp:cNvPr id="0" name=""/>
        <dsp:cNvSpPr/>
      </dsp:nvSpPr>
      <dsp:spPr>
        <a:xfrm>
          <a:off x="5446661"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5446661" y="1874119"/>
        <a:ext cx="207252" cy="207811"/>
      </dsp:txXfrm>
    </dsp:sp>
    <dsp:sp modelId="{9EF1FF3D-6C86-4FE2-B0AF-8E69768BF276}">
      <dsp:nvSpPr>
        <dsp:cNvPr id="0" name=""/>
        <dsp:cNvSpPr/>
      </dsp:nvSpPr>
      <dsp:spPr>
        <a:xfrm>
          <a:off x="5865634"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Arbetsplatsbesök</a:t>
          </a:r>
        </a:p>
      </dsp:txBody>
      <dsp:txXfrm>
        <a:off x="5890177" y="1583594"/>
        <a:ext cx="1347493" cy="788861"/>
      </dsp:txXfrm>
    </dsp:sp>
    <dsp:sp modelId="{B74A5242-E6FA-4D23-BC2A-2483457E750D}">
      <dsp:nvSpPr>
        <dsp:cNvPr id="0" name=""/>
        <dsp:cNvSpPr/>
      </dsp:nvSpPr>
      <dsp:spPr>
        <a:xfrm>
          <a:off x="7401872"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7401872" y="1874119"/>
        <a:ext cx="207252" cy="207811"/>
      </dsp:txXfrm>
    </dsp:sp>
    <dsp:sp modelId="{0831CE01-102D-4E2D-8E97-A6E691949476}">
      <dsp:nvSpPr>
        <dsp:cNvPr id="0" name=""/>
        <dsp:cNvSpPr/>
      </dsp:nvSpPr>
      <dsp:spPr>
        <a:xfrm>
          <a:off x="7820846"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Slutsamråd </a:t>
          </a:r>
        </a:p>
      </dsp:txBody>
      <dsp:txXfrm>
        <a:off x="7845389" y="1583594"/>
        <a:ext cx="1347493" cy="788861"/>
      </dsp:txXfrm>
    </dsp:sp>
    <dsp:sp modelId="{A7F70C5E-DC34-4579-B012-68FC171CDA6D}">
      <dsp:nvSpPr>
        <dsp:cNvPr id="0" name=""/>
        <dsp:cNvSpPr/>
      </dsp:nvSpPr>
      <dsp:spPr>
        <a:xfrm>
          <a:off x="9357084"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9357084" y="1874119"/>
        <a:ext cx="207252" cy="207811"/>
      </dsp:txXfrm>
    </dsp:sp>
    <dsp:sp modelId="{B99F094C-4DE1-4A2D-B041-239AF9B2053E}">
      <dsp:nvSpPr>
        <dsp:cNvPr id="0" name=""/>
        <dsp:cNvSpPr/>
      </dsp:nvSpPr>
      <dsp:spPr>
        <a:xfrm>
          <a:off x="9776058"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Slutbesked</a:t>
          </a:r>
        </a:p>
      </dsp:txBody>
      <dsp:txXfrm>
        <a:off x="9800601" y="1583594"/>
        <a:ext cx="1347493" cy="7888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8D41-7AA8-4DA2-BB6D-1A90206573DA}">
      <dsp:nvSpPr>
        <dsp:cNvPr id="0" name=""/>
        <dsp:cNvSpPr/>
      </dsp:nvSpPr>
      <dsp:spPr>
        <a:xfrm>
          <a:off x="0" y="1553973"/>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Bygglov</a:t>
          </a:r>
        </a:p>
      </dsp:txBody>
      <dsp:txXfrm>
        <a:off x="24543" y="1578516"/>
        <a:ext cx="1347493" cy="788861"/>
      </dsp:txXfrm>
    </dsp:sp>
    <dsp:sp modelId="{EE1F378D-FA5C-4BDF-8719-FAC86034EF06}">
      <dsp:nvSpPr>
        <dsp:cNvPr id="0" name=""/>
        <dsp:cNvSpPr/>
      </dsp:nvSpPr>
      <dsp:spPr>
        <a:xfrm rot="8928">
          <a:off x="1536237" y="1802331"/>
          <a:ext cx="296075"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1536237" y="1871486"/>
        <a:ext cx="207253" cy="207811"/>
      </dsp:txXfrm>
    </dsp:sp>
    <dsp:sp modelId="{311BADD2-6F6E-4E07-91D1-718BDD19E014}">
      <dsp:nvSpPr>
        <dsp:cNvPr id="0" name=""/>
        <dsp:cNvSpPr/>
      </dsp:nvSpPr>
      <dsp:spPr>
        <a:xfrm>
          <a:off x="1955211"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Tekniskt samråd</a:t>
          </a:r>
        </a:p>
      </dsp:txBody>
      <dsp:txXfrm>
        <a:off x="1979754" y="1583594"/>
        <a:ext cx="1347493" cy="788861"/>
      </dsp:txXfrm>
    </dsp:sp>
    <dsp:sp modelId="{2C26C5EC-D373-472E-8746-4A3A209D5D9B}">
      <dsp:nvSpPr>
        <dsp:cNvPr id="0" name=""/>
        <dsp:cNvSpPr/>
      </dsp:nvSpPr>
      <dsp:spPr>
        <a:xfrm>
          <a:off x="3491449"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3491449" y="1874119"/>
        <a:ext cx="207252" cy="207811"/>
      </dsp:txXfrm>
    </dsp:sp>
    <dsp:sp modelId="{E0459638-A495-4041-B4CC-05FA269FF59C}">
      <dsp:nvSpPr>
        <dsp:cNvPr id="0" name=""/>
        <dsp:cNvSpPr/>
      </dsp:nvSpPr>
      <dsp:spPr>
        <a:xfrm>
          <a:off x="3910423" y="1559051"/>
          <a:ext cx="1396579" cy="837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Startbesked </a:t>
          </a:r>
        </a:p>
      </dsp:txBody>
      <dsp:txXfrm>
        <a:off x="3934966" y="1583594"/>
        <a:ext cx="1347493" cy="788861"/>
      </dsp:txXfrm>
    </dsp:sp>
    <dsp:sp modelId="{296591AB-0043-4A0C-910F-2612508CD9BE}">
      <dsp:nvSpPr>
        <dsp:cNvPr id="0" name=""/>
        <dsp:cNvSpPr/>
      </dsp:nvSpPr>
      <dsp:spPr>
        <a:xfrm>
          <a:off x="5446661"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5446661" y="1874119"/>
        <a:ext cx="207252" cy="207811"/>
      </dsp:txXfrm>
    </dsp:sp>
    <dsp:sp modelId="{9EF1FF3D-6C86-4FE2-B0AF-8E69768BF276}">
      <dsp:nvSpPr>
        <dsp:cNvPr id="0" name=""/>
        <dsp:cNvSpPr/>
      </dsp:nvSpPr>
      <dsp:spPr>
        <a:xfrm>
          <a:off x="5865634"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Arbetsplatsbesök</a:t>
          </a:r>
        </a:p>
      </dsp:txBody>
      <dsp:txXfrm>
        <a:off x="5890177" y="1583594"/>
        <a:ext cx="1347493" cy="788861"/>
      </dsp:txXfrm>
    </dsp:sp>
    <dsp:sp modelId="{B74A5242-E6FA-4D23-BC2A-2483457E750D}">
      <dsp:nvSpPr>
        <dsp:cNvPr id="0" name=""/>
        <dsp:cNvSpPr/>
      </dsp:nvSpPr>
      <dsp:spPr>
        <a:xfrm>
          <a:off x="7401872"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7401872" y="1874119"/>
        <a:ext cx="207252" cy="207811"/>
      </dsp:txXfrm>
    </dsp:sp>
    <dsp:sp modelId="{0831CE01-102D-4E2D-8E97-A6E691949476}">
      <dsp:nvSpPr>
        <dsp:cNvPr id="0" name=""/>
        <dsp:cNvSpPr/>
      </dsp:nvSpPr>
      <dsp:spPr>
        <a:xfrm>
          <a:off x="7820846"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Slutsamråd </a:t>
          </a:r>
        </a:p>
      </dsp:txBody>
      <dsp:txXfrm>
        <a:off x="7845389" y="1583594"/>
        <a:ext cx="1347493" cy="788861"/>
      </dsp:txXfrm>
    </dsp:sp>
    <dsp:sp modelId="{A7F70C5E-DC34-4579-B012-68FC171CDA6D}">
      <dsp:nvSpPr>
        <dsp:cNvPr id="0" name=""/>
        <dsp:cNvSpPr/>
      </dsp:nvSpPr>
      <dsp:spPr>
        <a:xfrm>
          <a:off x="9357084"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9357084" y="1874119"/>
        <a:ext cx="207252" cy="207811"/>
      </dsp:txXfrm>
    </dsp:sp>
    <dsp:sp modelId="{B99F094C-4DE1-4A2D-B041-239AF9B2053E}">
      <dsp:nvSpPr>
        <dsp:cNvPr id="0" name=""/>
        <dsp:cNvSpPr/>
      </dsp:nvSpPr>
      <dsp:spPr>
        <a:xfrm>
          <a:off x="9776058"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Slutbesked</a:t>
          </a:r>
        </a:p>
      </dsp:txBody>
      <dsp:txXfrm>
        <a:off x="9800601" y="1583594"/>
        <a:ext cx="1347493" cy="7888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8D41-7AA8-4DA2-BB6D-1A90206573DA}">
      <dsp:nvSpPr>
        <dsp:cNvPr id="0" name=""/>
        <dsp:cNvSpPr/>
      </dsp:nvSpPr>
      <dsp:spPr>
        <a:xfrm>
          <a:off x="0" y="1553973"/>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Bygglov</a:t>
          </a:r>
        </a:p>
      </dsp:txBody>
      <dsp:txXfrm>
        <a:off x="24543" y="1578516"/>
        <a:ext cx="1347493" cy="788861"/>
      </dsp:txXfrm>
    </dsp:sp>
    <dsp:sp modelId="{EE1F378D-FA5C-4BDF-8719-FAC86034EF06}">
      <dsp:nvSpPr>
        <dsp:cNvPr id="0" name=""/>
        <dsp:cNvSpPr/>
      </dsp:nvSpPr>
      <dsp:spPr>
        <a:xfrm rot="8928">
          <a:off x="1536237" y="1802331"/>
          <a:ext cx="296075"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1536237" y="1871486"/>
        <a:ext cx="207253" cy="207811"/>
      </dsp:txXfrm>
    </dsp:sp>
    <dsp:sp modelId="{311BADD2-6F6E-4E07-91D1-718BDD19E014}">
      <dsp:nvSpPr>
        <dsp:cNvPr id="0" name=""/>
        <dsp:cNvSpPr/>
      </dsp:nvSpPr>
      <dsp:spPr>
        <a:xfrm>
          <a:off x="1955211"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Tekniskt samråd</a:t>
          </a:r>
        </a:p>
      </dsp:txBody>
      <dsp:txXfrm>
        <a:off x="1979754" y="1583594"/>
        <a:ext cx="1347493" cy="788861"/>
      </dsp:txXfrm>
    </dsp:sp>
    <dsp:sp modelId="{2C26C5EC-D373-472E-8746-4A3A209D5D9B}">
      <dsp:nvSpPr>
        <dsp:cNvPr id="0" name=""/>
        <dsp:cNvSpPr/>
      </dsp:nvSpPr>
      <dsp:spPr>
        <a:xfrm>
          <a:off x="3491449"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3491449" y="1874119"/>
        <a:ext cx="207252" cy="207811"/>
      </dsp:txXfrm>
    </dsp:sp>
    <dsp:sp modelId="{E0459638-A495-4041-B4CC-05FA269FF59C}">
      <dsp:nvSpPr>
        <dsp:cNvPr id="0" name=""/>
        <dsp:cNvSpPr/>
      </dsp:nvSpPr>
      <dsp:spPr>
        <a:xfrm>
          <a:off x="3910423"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Startbesked </a:t>
          </a:r>
        </a:p>
      </dsp:txBody>
      <dsp:txXfrm>
        <a:off x="3934966" y="1583594"/>
        <a:ext cx="1347493" cy="788861"/>
      </dsp:txXfrm>
    </dsp:sp>
    <dsp:sp modelId="{296591AB-0043-4A0C-910F-2612508CD9BE}">
      <dsp:nvSpPr>
        <dsp:cNvPr id="0" name=""/>
        <dsp:cNvSpPr/>
      </dsp:nvSpPr>
      <dsp:spPr>
        <a:xfrm>
          <a:off x="5446661"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5446661" y="1874119"/>
        <a:ext cx="207252" cy="207811"/>
      </dsp:txXfrm>
    </dsp:sp>
    <dsp:sp modelId="{9EF1FF3D-6C86-4FE2-B0AF-8E69768BF276}">
      <dsp:nvSpPr>
        <dsp:cNvPr id="0" name=""/>
        <dsp:cNvSpPr/>
      </dsp:nvSpPr>
      <dsp:spPr>
        <a:xfrm>
          <a:off x="5865634" y="1559051"/>
          <a:ext cx="1396579" cy="837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Arbetsplatsbesök</a:t>
          </a:r>
        </a:p>
      </dsp:txBody>
      <dsp:txXfrm>
        <a:off x="5890177" y="1583594"/>
        <a:ext cx="1347493" cy="788861"/>
      </dsp:txXfrm>
    </dsp:sp>
    <dsp:sp modelId="{B74A5242-E6FA-4D23-BC2A-2483457E750D}">
      <dsp:nvSpPr>
        <dsp:cNvPr id="0" name=""/>
        <dsp:cNvSpPr/>
      </dsp:nvSpPr>
      <dsp:spPr>
        <a:xfrm>
          <a:off x="7401872"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7401872" y="1874119"/>
        <a:ext cx="207252" cy="207811"/>
      </dsp:txXfrm>
    </dsp:sp>
    <dsp:sp modelId="{0831CE01-102D-4E2D-8E97-A6E691949476}">
      <dsp:nvSpPr>
        <dsp:cNvPr id="0" name=""/>
        <dsp:cNvSpPr/>
      </dsp:nvSpPr>
      <dsp:spPr>
        <a:xfrm>
          <a:off x="7820846"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Slutsamråd </a:t>
          </a:r>
        </a:p>
      </dsp:txBody>
      <dsp:txXfrm>
        <a:off x="7845389" y="1583594"/>
        <a:ext cx="1347493" cy="788861"/>
      </dsp:txXfrm>
    </dsp:sp>
    <dsp:sp modelId="{A7F70C5E-DC34-4579-B012-68FC171CDA6D}">
      <dsp:nvSpPr>
        <dsp:cNvPr id="0" name=""/>
        <dsp:cNvSpPr/>
      </dsp:nvSpPr>
      <dsp:spPr>
        <a:xfrm>
          <a:off x="9357084"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9357084" y="1874119"/>
        <a:ext cx="207252" cy="207811"/>
      </dsp:txXfrm>
    </dsp:sp>
    <dsp:sp modelId="{B99F094C-4DE1-4A2D-B041-239AF9B2053E}">
      <dsp:nvSpPr>
        <dsp:cNvPr id="0" name=""/>
        <dsp:cNvSpPr/>
      </dsp:nvSpPr>
      <dsp:spPr>
        <a:xfrm>
          <a:off x="9776058"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Slutbesked</a:t>
          </a:r>
        </a:p>
      </dsp:txBody>
      <dsp:txXfrm>
        <a:off x="9800601" y="1583594"/>
        <a:ext cx="1347493" cy="7888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8D41-7AA8-4DA2-BB6D-1A90206573DA}">
      <dsp:nvSpPr>
        <dsp:cNvPr id="0" name=""/>
        <dsp:cNvSpPr/>
      </dsp:nvSpPr>
      <dsp:spPr>
        <a:xfrm>
          <a:off x="0" y="1553973"/>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Bygglov</a:t>
          </a:r>
        </a:p>
      </dsp:txBody>
      <dsp:txXfrm>
        <a:off x="24543" y="1578516"/>
        <a:ext cx="1347493" cy="788861"/>
      </dsp:txXfrm>
    </dsp:sp>
    <dsp:sp modelId="{EE1F378D-FA5C-4BDF-8719-FAC86034EF06}">
      <dsp:nvSpPr>
        <dsp:cNvPr id="0" name=""/>
        <dsp:cNvSpPr/>
      </dsp:nvSpPr>
      <dsp:spPr>
        <a:xfrm rot="8928">
          <a:off x="1536237" y="1802331"/>
          <a:ext cx="296075"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1536237" y="1871486"/>
        <a:ext cx="207253" cy="207811"/>
      </dsp:txXfrm>
    </dsp:sp>
    <dsp:sp modelId="{311BADD2-6F6E-4E07-91D1-718BDD19E014}">
      <dsp:nvSpPr>
        <dsp:cNvPr id="0" name=""/>
        <dsp:cNvSpPr/>
      </dsp:nvSpPr>
      <dsp:spPr>
        <a:xfrm>
          <a:off x="1955211"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Tekniskt samråd</a:t>
          </a:r>
        </a:p>
      </dsp:txBody>
      <dsp:txXfrm>
        <a:off x="1979754" y="1583594"/>
        <a:ext cx="1347493" cy="788861"/>
      </dsp:txXfrm>
    </dsp:sp>
    <dsp:sp modelId="{2C26C5EC-D373-472E-8746-4A3A209D5D9B}">
      <dsp:nvSpPr>
        <dsp:cNvPr id="0" name=""/>
        <dsp:cNvSpPr/>
      </dsp:nvSpPr>
      <dsp:spPr>
        <a:xfrm>
          <a:off x="3491449"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3491449" y="1874119"/>
        <a:ext cx="207252" cy="207811"/>
      </dsp:txXfrm>
    </dsp:sp>
    <dsp:sp modelId="{E0459638-A495-4041-B4CC-05FA269FF59C}">
      <dsp:nvSpPr>
        <dsp:cNvPr id="0" name=""/>
        <dsp:cNvSpPr/>
      </dsp:nvSpPr>
      <dsp:spPr>
        <a:xfrm>
          <a:off x="3910423"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Startbesked </a:t>
          </a:r>
        </a:p>
      </dsp:txBody>
      <dsp:txXfrm>
        <a:off x="3934966" y="1583594"/>
        <a:ext cx="1347493" cy="788861"/>
      </dsp:txXfrm>
    </dsp:sp>
    <dsp:sp modelId="{296591AB-0043-4A0C-910F-2612508CD9BE}">
      <dsp:nvSpPr>
        <dsp:cNvPr id="0" name=""/>
        <dsp:cNvSpPr/>
      </dsp:nvSpPr>
      <dsp:spPr>
        <a:xfrm>
          <a:off x="5446661"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5446661" y="1874119"/>
        <a:ext cx="207252" cy="207811"/>
      </dsp:txXfrm>
    </dsp:sp>
    <dsp:sp modelId="{9EF1FF3D-6C86-4FE2-B0AF-8E69768BF276}">
      <dsp:nvSpPr>
        <dsp:cNvPr id="0" name=""/>
        <dsp:cNvSpPr/>
      </dsp:nvSpPr>
      <dsp:spPr>
        <a:xfrm>
          <a:off x="5865634"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Arbetsplatsbesök</a:t>
          </a:r>
        </a:p>
      </dsp:txBody>
      <dsp:txXfrm>
        <a:off x="5890177" y="1583594"/>
        <a:ext cx="1347493" cy="788861"/>
      </dsp:txXfrm>
    </dsp:sp>
    <dsp:sp modelId="{B74A5242-E6FA-4D23-BC2A-2483457E750D}">
      <dsp:nvSpPr>
        <dsp:cNvPr id="0" name=""/>
        <dsp:cNvSpPr/>
      </dsp:nvSpPr>
      <dsp:spPr>
        <a:xfrm>
          <a:off x="7401872"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7401872" y="1874119"/>
        <a:ext cx="207252" cy="207811"/>
      </dsp:txXfrm>
    </dsp:sp>
    <dsp:sp modelId="{0831CE01-102D-4E2D-8E97-A6E691949476}">
      <dsp:nvSpPr>
        <dsp:cNvPr id="0" name=""/>
        <dsp:cNvSpPr/>
      </dsp:nvSpPr>
      <dsp:spPr>
        <a:xfrm>
          <a:off x="7820846" y="1559051"/>
          <a:ext cx="1396579" cy="837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Slutsamråd </a:t>
          </a:r>
        </a:p>
      </dsp:txBody>
      <dsp:txXfrm>
        <a:off x="7845389" y="1583594"/>
        <a:ext cx="1347493" cy="788861"/>
      </dsp:txXfrm>
    </dsp:sp>
    <dsp:sp modelId="{A7F70C5E-DC34-4579-B012-68FC171CDA6D}">
      <dsp:nvSpPr>
        <dsp:cNvPr id="0" name=""/>
        <dsp:cNvSpPr/>
      </dsp:nvSpPr>
      <dsp:spPr>
        <a:xfrm>
          <a:off x="9357084" y="1804849"/>
          <a:ext cx="296074" cy="346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9357084" y="1874119"/>
        <a:ext cx="207252" cy="207811"/>
      </dsp:txXfrm>
    </dsp:sp>
    <dsp:sp modelId="{B99F094C-4DE1-4A2D-B041-239AF9B2053E}">
      <dsp:nvSpPr>
        <dsp:cNvPr id="0" name=""/>
        <dsp:cNvSpPr/>
      </dsp:nvSpPr>
      <dsp:spPr>
        <a:xfrm>
          <a:off x="9776058" y="1559051"/>
          <a:ext cx="1396579" cy="83794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Slutbesked</a:t>
          </a:r>
        </a:p>
      </dsp:txBody>
      <dsp:txXfrm>
        <a:off x="9800601" y="1583594"/>
        <a:ext cx="1347493" cy="7888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C54A48A-15DB-486B-8EDF-071EF888C9FA}" type="slidenum">
              <a:rPr lang="sv-SE" smtClean="0"/>
              <a:t>‹#›</a:t>
            </a:fld>
            <a:endParaRPr lang="sv-SE"/>
          </a:p>
        </p:txBody>
      </p:sp>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2940" y="186528"/>
            <a:ext cx="492967" cy="623056"/>
          </a:xfrm>
          <a:prstGeom prst="rect">
            <a:avLst/>
          </a:prstGeom>
        </p:spPr>
      </p:pic>
      <p:sp>
        <p:nvSpPr>
          <p:cNvPr id="7" name="Platshållare för datum 6"/>
          <p:cNvSpPr>
            <a:spLocks noGrp="1"/>
          </p:cNvSpPr>
          <p:nvPr>
            <p:ph type="dt" sz="quarter" idx="1"/>
          </p:nvPr>
        </p:nvSpPr>
        <p:spPr>
          <a:xfrm>
            <a:off x="154274" y="186528"/>
            <a:ext cx="3143323" cy="403013"/>
          </a:xfrm>
          <a:prstGeom prst="rect">
            <a:avLst/>
          </a:prstGeom>
        </p:spPr>
        <p:txBody>
          <a:bodyPr vert="horz" lIns="91440" tIns="45720" rIns="91440" bIns="45720" rtlCol="0"/>
          <a:lstStyle>
            <a:lvl1pPr algn="r">
              <a:defRPr sz="1200"/>
            </a:lvl1pPr>
          </a:lstStyle>
          <a:p>
            <a:pPr algn="l"/>
            <a:fld id="{C5EFC694-610F-4EBB-A7A1-F373CBB5F4F0}" type="datetimeFigureOut">
              <a:rPr lang="sv-SE" sz="1050" smtClean="0">
                <a:latin typeface="Source Sans Pro Semibold" panose="020B0603030403020204" pitchFamily="34" charset="0"/>
              </a:rPr>
              <a:pPr algn="l"/>
              <a:t>2022-09-08</a:t>
            </a:fld>
            <a:endParaRPr lang="sv-SE" dirty="0">
              <a:latin typeface="Source Sans Pro Semibold" panose="020B0603030403020204" pitchFamily="34" charset="0"/>
            </a:endParaRPr>
          </a:p>
        </p:txBody>
      </p:sp>
    </p:spTree>
    <p:extLst>
      <p:ext uri="{BB962C8B-B14F-4D97-AF65-F5344CB8AC3E}">
        <p14:creationId xmlns:p14="http://schemas.microsoft.com/office/powerpoint/2010/main" val="96604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41246B2-8DA9-434C-B6FD-F8DEA6040EC3}" type="slidenum">
              <a:rPr lang="sv-SE" smtClean="0"/>
              <a:t>‹#›</a:t>
            </a:fld>
            <a:endParaRPr lang="sv-SE"/>
          </a:p>
        </p:txBody>
      </p:sp>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2940" y="186528"/>
            <a:ext cx="492967" cy="623056"/>
          </a:xfrm>
          <a:prstGeom prst="rect">
            <a:avLst/>
          </a:prstGeom>
        </p:spPr>
      </p:pic>
    </p:spTree>
    <p:extLst>
      <p:ext uri="{BB962C8B-B14F-4D97-AF65-F5344CB8AC3E}">
        <p14:creationId xmlns:p14="http://schemas.microsoft.com/office/powerpoint/2010/main" val="382616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Planbestämmelser:</a:t>
            </a:r>
          </a:p>
          <a:p>
            <a:r>
              <a:rPr lang="sv-SE" dirty="0"/>
              <a:t>Utgått från kriterierna för en Trädgårdsstaden och tidigare etapper</a:t>
            </a:r>
          </a:p>
        </p:txBody>
      </p:sp>
      <p:sp>
        <p:nvSpPr>
          <p:cNvPr id="4" name="Platshållare för bildnummer 3"/>
          <p:cNvSpPr>
            <a:spLocks noGrp="1"/>
          </p:cNvSpPr>
          <p:nvPr>
            <p:ph type="sldNum" sz="quarter" idx="5"/>
          </p:nvPr>
        </p:nvSpPr>
        <p:spPr/>
        <p:txBody>
          <a:bodyPr/>
          <a:lstStyle/>
          <a:p>
            <a:fld id="{341246B2-8DA9-434C-B6FD-F8DEA6040EC3}" type="slidenum">
              <a:rPr lang="sv-SE" smtClean="0"/>
              <a:t>14</a:t>
            </a:fld>
            <a:endParaRPr lang="sv-SE"/>
          </a:p>
        </p:txBody>
      </p:sp>
    </p:spTree>
    <p:extLst>
      <p:ext uri="{BB962C8B-B14F-4D97-AF65-F5344CB8AC3E}">
        <p14:creationId xmlns:p14="http://schemas.microsoft.com/office/powerpoint/2010/main" val="371344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20</a:t>
            </a:fld>
            <a:endParaRPr lang="sv-SE"/>
          </a:p>
        </p:txBody>
      </p:sp>
    </p:spTree>
    <p:extLst>
      <p:ext uri="{BB962C8B-B14F-4D97-AF65-F5344CB8AC3E}">
        <p14:creationId xmlns:p14="http://schemas.microsoft.com/office/powerpoint/2010/main" val="689479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21</a:t>
            </a:fld>
            <a:endParaRPr lang="sv-SE"/>
          </a:p>
        </p:txBody>
      </p:sp>
    </p:spTree>
    <p:extLst>
      <p:ext uri="{BB962C8B-B14F-4D97-AF65-F5344CB8AC3E}">
        <p14:creationId xmlns:p14="http://schemas.microsoft.com/office/powerpoint/2010/main" val="364641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8DE57-8DC0-4842-9F22-6B63E90606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8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8DE57-8DC0-4842-9F22-6B63E90606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390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998E3AF-383F-47FD-A31F-3BF42C0004B9}" type="slidenum">
              <a:rPr lang="sv-SE" smtClean="0"/>
              <a:t>39</a:t>
            </a:fld>
            <a:endParaRPr lang="sv-SE"/>
          </a:p>
        </p:txBody>
      </p:sp>
    </p:spTree>
    <p:extLst>
      <p:ext uri="{BB962C8B-B14F-4D97-AF65-F5344CB8AC3E}">
        <p14:creationId xmlns:p14="http://schemas.microsoft.com/office/powerpoint/2010/main" val="41177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8DE57-8DC0-4842-9F22-6B63E90606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545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8DE57-8DC0-4842-9F22-6B63E90606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006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8DE57-8DC0-4842-9F22-6B63E90606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21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ga: Titelsida - Skiffer">
    <p:bg>
      <p:bgPr>
        <a:solidFill>
          <a:srgbClr val="4A4A49"/>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r>
              <a:rPr lang="sv-SE" dirty="0"/>
              <a:t>Här ska alltid loggan vara med.</a:t>
            </a:r>
          </a:p>
        </p:txBody>
      </p:sp>
      <p:sp>
        <p:nvSpPr>
          <p:cNvPr id="6"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2">
                    <a:lumMod val="40000"/>
                    <a:lumOff val="60000"/>
                  </a:schemeClr>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a:t>
            </a:r>
            <a:fld id="{10541B07-11A0-4613-A493-41A3753066BD}" type="datetime1">
              <a:rPr lang="sv-SE" smtClean="0"/>
              <a:t>2016-06-14</a:t>
            </a:fld>
            <a:endParaRPr lang="sv-SE" dirty="0"/>
          </a:p>
        </p:txBody>
      </p:sp>
    </p:spTree>
    <p:extLst>
      <p:ext uri="{BB962C8B-B14F-4D97-AF65-F5344CB8AC3E}">
        <p14:creationId xmlns:p14="http://schemas.microsoft.com/office/powerpoint/2010/main" val="4184729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ga: Valbara objekt -animering- Skiffer">
    <p:bg>
      <p:bgPr>
        <a:solidFill>
          <a:schemeClr val="tx2"/>
        </a:solidFill>
        <a:effectLst/>
      </p:bgPr>
    </p:bg>
    <p:spTree>
      <p:nvGrpSpPr>
        <p:cNvPr id="1" name=""/>
        <p:cNvGrpSpPr/>
        <p:nvPr/>
      </p:nvGrpSpPr>
      <p:grpSpPr>
        <a:xfrm>
          <a:off x="0" y="0"/>
          <a:ext cx="0" cy="0"/>
          <a:chOff x="0" y="0"/>
          <a:chExt cx="0" cy="0"/>
        </a:xfrm>
      </p:grpSpPr>
      <p:sp>
        <p:nvSpPr>
          <p:cNvPr id="10" name="Rubrik 1"/>
          <p:cNvSpPr>
            <a:spLocks noGrp="1"/>
          </p:cNvSpPr>
          <p:nvPr>
            <p:ph type="ctrTitle" hasCustomPrompt="1"/>
          </p:nvPr>
        </p:nvSpPr>
        <p:spPr>
          <a:xfrm>
            <a:off x="6723926" y="2492375"/>
            <a:ext cx="4865547" cy="936625"/>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Rubriknivå 2 – 1 rad</a:t>
            </a:r>
          </a:p>
        </p:txBody>
      </p:sp>
      <p:sp>
        <p:nvSpPr>
          <p:cNvPr id="11" name="Platshållare för innehåll 2"/>
          <p:cNvSpPr>
            <a:spLocks noGrp="1"/>
          </p:cNvSpPr>
          <p:nvPr>
            <p:ph idx="12" hasCustomPrompt="1"/>
          </p:nvPr>
        </p:nvSpPr>
        <p:spPr>
          <a:xfrm>
            <a:off x="6708773" y="3657600"/>
            <a:ext cx="4859339" cy="2575259"/>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Klicka här för att ändra format på bakgrundstexten. Animering.</a:t>
            </a:r>
          </a:p>
          <a:p>
            <a:pPr lvl="1"/>
            <a:r>
              <a:rPr lang="sv-SE" dirty="0"/>
              <a:t>Nivå två</a:t>
            </a:r>
          </a:p>
          <a:p>
            <a:pPr lvl="2"/>
            <a:r>
              <a:rPr lang="sv-SE" dirty="0"/>
              <a:t>Nivå tre</a:t>
            </a:r>
          </a:p>
          <a:p>
            <a:pPr lvl="3"/>
            <a:r>
              <a:rPr lang="sv-SE" dirty="0"/>
              <a:t>Nivå fyra</a:t>
            </a:r>
          </a:p>
        </p:txBody>
      </p:sp>
      <p:sp>
        <p:nvSpPr>
          <p:cNvPr id="3" name="Platshållare för innehåll 2"/>
          <p:cNvSpPr>
            <a:spLocks noGrp="1"/>
          </p:cNvSpPr>
          <p:nvPr>
            <p:ph sz="quarter" idx="13" hasCustomPrompt="1"/>
          </p:nvPr>
        </p:nvSpPr>
        <p:spPr>
          <a:xfrm>
            <a:off x="587375" y="2489534"/>
            <a:ext cx="4895850" cy="3743325"/>
          </a:xfrm>
          <a:prstGeom prst="rect">
            <a:avLst/>
          </a:prstGeom>
        </p:spPr>
        <p:txBody>
          <a:bodyPr/>
          <a:lstStyle>
            <a:lvl1pPr>
              <a:defRPr baseline="0">
                <a:solidFill>
                  <a:schemeClr val="bg1"/>
                </a:solidFill>
              </a:defRPr>
            </a:lvl1pPr>
          </a:lstStyle>
          <a:p>
            <a:pPr lvl="0"/>
            <a:r>
              <a:rPr lang="sv-SE" dirty="0"/>
              <a:t>Klicka och lägg till ett objekt. Välj mellan tabell, diagram, smart-art, bild, eller webblänk.</a:t>
            </a:r>
          </a:p>
        </p:txBody>
      </p:sp>
    </p:spTree>
    <p:extLst>
      <p:ext uri="{BB962C8B-B14F-4D97-AF65-F5344CB8AC3E}">
        <p14:creationId xmlns:p14="http://schemas.microsoft.com/office/powerpoint/2010/main" val="10529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81817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1" end="1"/>
                                            </p:txEl>
                                          </p:spTgt>
                                        </p:tgtEl>
                                        <p:attrNameLst>
                                          <p:attrName>ppt_c</p:attrName>
                                        </p:attrNameLst>
                                      </p:cBhvr>
                                      <p:to>
                                        <a:srgbClr val="81817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2" end="2"/>
                                            </p:txEl>
                                          </p:spTgt>
                                        </p:tgtEl>
                                        <p:attrNameLst>
                                          <p:attrName>ppt_c</p:attrName>
                                        </p:attrNameLst>
                                      </p:cBhvr>
                                      <p:to>
                                        <a:srgbClr val="81817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3" end="3"/>
                                            </p:txEl>
                                          </p:spTgt>
                                        </p:tgtEl>
                                        <p:attrNameLst>
                                          <p:attrName>ppt_c</p:attrName>
                                        </p:attrNameLst>
                                      </p:cBhvr>
                                      <p:to>
                                        <a:srgbClr val="81817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ogga: Valbara objekt - Skiffer">
    <p:bg>
      <p:bgPr>
        <a:solidFill>
          <a:schemeClr val="tx2"/>
        </a:solidFill>
        <a:effectLst/>
      </p:bgPr>
    </p:bg>
    <p:spTree>
      <p:nvGrpSpPr>
        <p:cNvPr id="1" name=""/>
        <p:cNvGrpSpPr/>
        <p:nvPr/>
      </p:nvGrpSpPr>
      <p:grpSpPr>
        <a:xfrm>
          <a:off x="0" y="0"/>
          <a:ext cx="0" cy="0"/>
          <a:chOff x="0" y="0"/>
          <a:chExt cx="0" cy="0"/>
        </a:xfrm>
      </p:grpSpPr>
      <p:sp>
        <p:nvSpPr>
          <p:cNvPr id="10" name="Rubrik 1"/>
          <p:cNvSpPr>
            <a:spLocks noGrp="1"/>
          </p:cNvSpPr>
          <p:nvPr>
            <p:ph type="ctrTitle" hasCustomPrompt="1"/>
          </p:nvPr>
        </p:nvSpPr>
        <p:spPr>
          <a:xfrm>
            <a:off x="6723926" y="2492375"/>
            <a:ext cx="4865547" cy="936625"/>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Rubriknivå 2 – 1 rad</a:t>
            </a:r>
          </a:p>
        </p:txBody>
      </p:sp>
      <p:sp>
        <p:nvSpPr>
          <p:cNvPr id="11" name="Platshållare för innehåll 2"/>
          <p:cNvSpPr>
            <a:spLocks noGrp="1"/>
          </p:cNvSpPr>
          <p:nvPr>
            <p:ph idx="12" hasCustomPrompt="1"/>
          </p:nvPr>
        </p:nvSpPr>
        <p:spPr>
          <a:xfrm>
            <a:off x="6708773" y="3657600"/>
            <a:ext cx="4859339" cy="2575259"/>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3" name="Platshållare för innehåll 2"/>
          <p:cNvSpPr>
            <a:spLocks noGrp="1"/>
          </p:cNvSpPr>
          <p:nvPr>
            <p:ph sz="quarter" idx="13" hasCustomPrompt="1"/>
          </p:nvPr>
        </p:nvSpPr>
        <p:spPr>
          <a:xfrm>
            <a:off x="587375" y="2489534"/>
            <a:ext cx="4895850" cy="3743325"/>
          </a:xfrm>
          <a:prstGeom prst="rect">
            <a:avLst/>
          </a:prstGeom>
        </p:spPr>
        <p:txBody>
          <a:bodyPr/>
          <a:lstStyle>
            <a:lvl1pPr>
              <a:defRPr baseline="0">
                <a:solidFill>
                  <a:schemeClr val="bg1"/>
                </a:solidFill>
              </a:defRPr>
            </a:lvl1pPr>
          </a:lstStyle>
          <a:p>
            <a:pPr lvl="0"/>
            <a:r>
              <a:rPr lang="sv-SE" dirty="0"/>
              <a:t>Klicka och lägg till ett objekt. Välj mellan tabell, diagram, smart-art, bild, eller webblänk.</a:t>
            </a:r>
          </a:p>
        </p:txBody>
      </p:sp>
    </p:spTree>
    <p:extLst>
      <p:ext uri="{BB962C8B-B14F-4D97-AF65-F5344CB8AC3E}">
        <p14:creationId xmlns:p14="http://schemas.microsoft.com/office/powerpoint/2010/main" val="324319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ga: Tom färgad platta - Skiffer">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634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ga: Titelsida - Aqua">
    <p:bg>
      <p:bgPr>
        <a:solidFill>
          <a:schemeClr val="accent4"/>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r>
              <a:rPr lang="sv-SE" dirty="0"/>
              <a:t>Här ska alltid loggan vara med.</a:t>
            </a:r>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a:t>
            </a:r>
            <a:fld id="{940E1542-7246-4B13-82D8-7F1DB91D9AAB}" type="datetime1">
              <a:rPr lang="sv-SE" smtClean="0"/>
              <a:t>2016-06-14</a:t>
            </a:fld>
            <a:endParaRPr lang="sv-SE" dirty="0"/>
          </a:p>
        </p:txBody>
      </p:sp>
    </p:spTree>
    <p:extLst>
      <p:ext uri="{BB962C8B-B14F-4D97-AF65-F5344CB8AC3E}">
        <p14:creationId xmlns:p14="http://schemas.microsoft.com/office/powerpoint/2010/main" val="1297412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ga: Bildsida - Aqua">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p:cNvSpPr>
            <a:spLocks noGrp="1"/>
          </p:cNvSpPr>
          <p:nvPr>
            <p:ph type="ctrTitle" hasCustomPrompt="1"/>
          </p:nvPr>
        </p:nvSpPr>
        <p:spPr>
          <a:xfrm>
            <a:off x="334963" y="620713"/>
            <a:ext cx="9414679" cy="1059231"/>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a:t>En kort budskap till bilden</a:t>
            </a:r>
          </a:p>
        </p:txBody>
      </p:sp>
    </p:spTree>
    <p:extLst>
      <p:ext uri="{BB962C8B-B14F-4D97-AF65-F5344CB8AC3E}">
        <p14:creationId xmlns:p14="http://schemas.microsoft.com/office/powerpoint/2010/main" val="399960343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ga: Ett budskap - Aqua">
    <p:bg>
      <p:bgPr>
        <a:solidFill>
          <a:schemeClr val="accent4"/>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2913366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ogga: Bild &amp; punktlista -animering- Aqua">
    <p:bg>
      <p:bgPr>
        <a:solidFill>
          <a:srgbClr val="00A3AA"/>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679456"/>
            <a:ext cx="4880700" cy="2919197"/>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814953"/>
            <a:ext cx="4865547" cy="760043"/>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390327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ga: Bild &amp; punktlista - Aqua">
    <p:bg>
      <p:bgPr>
        <a:solidFill>
          <a:schemeClr val="accent4"/>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Rubrik 1"/>
          <p:cNvSpPr>
            <a:spLocks noGrp="1"/>
          </p:cNvSpPr>
          <p:nvPr>
            <p:ph type="ctrTitle" hasCustomPrompt="1"/>
          </p:nvPr>
        </p:nvSpPr>
        <p:spPr>
          <a:xfrm>
            <a:off x="6723926" y="2794769"/>
            <a:ext cx="4865547" cy="761821"/>
          </a:xfrm>
          <a:prstGeom prst="rect">
            <a:avLst/>
          </a:prstGeom>
        </p:spPr>
        <p:txBody>
          <a:bodyPr lIns="0" tIns="0" rIns="0" bIns="0" anchor="t" anchorCtr="0">
            <a:noAutofit/>
          </a:bodyPr>
          <a:lstStyle>
            <a:lvl1pPr algn="l">
              <a:lnSpc>
                <a:spcPct val="120000"/>
              </a:lnSpc>
              <a:defRPr sz="4000" baseline="0">
                <a:solidFill>
                  <a:schemeClr val="accent4">
                    <a:lumMod val="20000"/>
                    <a:lumOff val="80000"/>
                  </a:schemeClr>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
        <p:nvSpPr>
          <p:cNvPr id="6" name="Rubrik 1"/>
          <p:cNvSpPr txBox="1">
            <a:spLocks/>
          </p:cNvSpPr>
          <p:nvPr userDrawn="1"/>
        </p:nvSpPr>
        <p:spPr>
          <a:xfrm>
            <a:off x="6723926" y="2794769"/>
            <a:ext cx="4865547" cy="761821"/>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000" kern="1200" baseline="0">
                <a:solidFill>
                  <a:schemeClr val="tx1">
                    <a:lumMod val="75000"/>
                    <a:lumOff val="25000"/>
                  </a:schemeClr>
                </a:solidFill>
                <a:latin typeface="Source Sans Pro Semibold" panose="020B0603030403020204" pitchFamily="34" charset="0"/>
                <a:ea typeface="Source Sans Pro Black" panose="020B0803030403020204" pitchFamily="34" charset="0"/>
                <a:cs typeface="+mj-cs"/>
              </a:defRPr>
            </a:lvl1pPr>
          </a:lstStyle>
          <a:p>
            <a:r>
              <a:rPr lang="sv-SE" dirty="0">
                <a:solidFill>
                  <a:schemeClr val="bg1"/>
                </a:solidFill>
              </a:rPr>
              <a:t>Kort rubrik (en rad)</a:t>
            </a:r>
          </a:p>
        </p:txBody>
      </p:sp>
      <p:sp>
        <p:nvSpPr>
          <p:cNvPr id="10" name="Platshållare för innehåll 2"/>
          <p:cNvSpPr>
            <a:spLocks noGrp="1"/>
          </p:cNvSpPr>
          <p:nvPr>
            <p:ph idx="13" hasCustomPrompt="1"/>
          </p:nvPr>
        </p:nvSpPr>
        <p:spPr>
          <a:xfrm>
            <a:off x="6708773" y="3679456"/>
            <a:ext cx="4880700" cy="2919197"/>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Semibold" panose="020B0603030403020204" pitchFamily="34" charset="0"/>
                <a:ea typeface="Source Sans Pro Light" panose="020B0403030403020204" pitchFamily="34" charset="0"/>
              </a:defRPr>
            </a:lvl2pPr>
            <a:lvl3pPr>
              <a:spcAft>
                <a:spcPts val="600"/>
              </a:spcAft>
              <a:defRPr sz="2000" baseline="0">
                <a:solidFill>
                  <a:schemeClr val="bg1"/>
                </a:solidFill>
                <a:latin typeface="Source Sans Pro Semibold" panose="020B06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6722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1817F"/>
                      </p:to>
                    </p:animClr>
                  </p:sub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ogga: Punktlista - animering- Aqua">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A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p:cNvSpPr>
            <a:spLocks noGrp="1"/>
          </p:cNvSpPr>
          <p:nvPr>
            <p:ph type="ctrTitle" hasCustomPrompt="1"/>
          </p:nvPr>
        </p:nvSpPr>
        <p:spPr>
          <a:xfrm>
            <a:off x="1200151" y="2121348"/>
            <a:ext cx="7956549" cy="812800"/>
          </a:xfrm>
          <a:prstGeom prst="rect">
            <a:avLst/>
          </a:prstGeom>
        </p:spPr>
        <p:txBody>
          <a:bodyPr lIns="0" tIns="0" rIns="0" bIns="0" anchor="b" anchorCtr="0">
            <a:noAutofit/>
          </a:bodyPr>
          <a:lstStyle>
            <a:lvl1pPr algn="l">
              <a:lnSpc>
                <a:spcPct val="120000"/>
              </a:lnSpc>
              <a:defRPr sz="4800" baseline="0">
                <a:solidFill>
                  <a:schemeClr val="tx1">
                    <a:lumMod val="75000"/>
                    <a:lumOff val="25000"/>
                  </a:schemeClr>
                </a:solidFill>
                <a:latin typeface="Source Sans Pro Semibold" charset="0"/>
              </a:defRPr>
            </a:lvl1pPr>
          </a:lstStyle>
          <a:p>
            <a:r>
              <a:rPr lang="sv-SE" dirty="0"/>
              <a:t>En kort rubrik (max en rad)</a:t>
            </a:r>
          </a:p>
        </p:txBody>
      </p:sp>
      <p:sp>
        <p:nvSpPr>
          <p:cNvPr id="8" name="Platshållare för innehåll 2"/>
          <p:cNvSpPr>
            <a:spLocks noGrp="1"/>
          </p:cNvSpPr>
          <p:nvPr>
            <p:ph idx="10" hasCustomPrompt="1"/>
          </p:nvPr>
        </p:nvSpPr>
        <p:spPr>
          <a:xfrm>
            <a:off x="1200151" y="3291495"/>
            <a:ext cx="7956550" cy="2562226"/>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43796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ga: Punktlista - Aqua">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1" name="Rubrik 1"/>
          <p:cNvSpPr>
            <a:spLocks noGrp="1"/>
          </p:cNvSpPr>
          <p:nvPr>
            <p:ph type="ctrTitle" hasCustomPrompt="1"/>
          </p:nvPr>
        </p:nvSpPr>
        <p:spPr>
          <a:xfrm>
            <a:off x="1200151" y="2616200"/>
            <a:ext cx="7956549" cy="812800"/>
          </a:xfrm>
          <a:prstGeom prst="rect">
            <a:avLst/>
          </a:prstGeom>
        </p:spPr>
        <p:txBody>
          <a:bodyPr lIns="0" tIns="0" rIns="0" bIns="0" anchor="b" anchorCtr="0">
            <a:noAutofit/>
          </a:bodyPr>
          <a:lstStyle>
            <a:lvl1pPr algn="l">
              <a:lnSpc>
                <a:spcPct val="120000"/>
              </a:lnSpc>
              <a:defRPr sz="4800" baseline="0">
                <a:solidFill>
                  <a:schemeClr val="tx1">
                    <a:lumMod val="75000"/>
                    <a:lumOff val="25000"/>
                  </a:schemeClr>
                </a:solidFill>
                <a:latin typeface="Source Sans Pro Semibold" charset="0"/>
              </a:defRPr>
            </a:lvl1pPr>
          </a:lstStyle>
          <a:p>
            <a:r>
              <a:rPr lang="sv-SE" dirty="0"/>
              <a:t>En kort rubrik (max en rad)</a:t>
            </a:r>
          </a:p>
        </p:txBody>
      </p:sp>
      <p:sp>
        <p:nvSpPr>
          <p:cNvPr id="12" name="Platshållare för innehåll 2"/>
          <p:cNvSpPr>
            <a:spLocks noGrp="1"/>
          </p:cNvSpPr>
          <p:nvPr>
            <p:ph idx="10" hasCustomPrompt="1"/>
          </p:nvPr>
        </p:nvSpPr>
        <p:spPr>
          <a:xfrm>
            <a:off x="1200151" y="3695701"/>
            <a:ext cx="7956550" cy="2562226"/>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39434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ga: Bildsida -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lvl1pPr>
              <a:defRPr baseline="0"/>
            </a:lvl1pPr>
          </a:lstStyle>
          <a:p>
            <a:r>
              <a:rPr lang="sv-SE" dirty="0"/>
              <a:t>Klicka på ikonen för att lägga till en bild. Tänk på att välja bilder som förmedlar en känsla. Det gör att mottagaren lättare kommer ihåg ditt budskap!</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p:cNvSpPr>
            <a:spLocks noGrp="1"/>
          </p:cNvSpPr>
          <p:nvPr>
            <p:ph type="ctrTitle" hasCustomPrompt="1"/>
          </p:nvPr>
        </p:nvSpPr>
        <p:spPr>
          <a:xfrm>
            <a:off x="334963" y="620713"/>
            <a:ext cx="9414679" cy="1059231"/>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a:t>En kort budskap till bilden</a:t>
            </a:r>
          </a:p>
        </p:txBody>
      </p:sp>
    </p:spTree>
    <p:extLst>
      <p:ext uri="{BB962C8B-B14F-4D97-AF65-F5344CB8AC3E}">
        <p14:creationId xmlns:p14="http://schemas.microsoft.com/office/powerpoint/2010/main" val="10696018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210" userDrawn="1">
          <p15:clr>
            <a:srgbClr val="FBAE40"/>
          </p15:clr>
        </p15:guide>
        <p15:guide id="3" orient="horz" pos="913" userDrawn="1">
          <p15:clr>
            <a:srgbClr val="FBAE40"/>
          </p15:clr>
        </p15:guide>
        <p15:guide id="5" pos="746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ogga: Punktlista 2 -animering- Aqua">
    <p:bg>
      <p:bgPr>
        <a:solidFill>
          <a:srgbClr val="00A3AA"/>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1200151" y="2975914"/>
            <a:ext cx="7956550" cy="2818449"/>
          </a:xfrm>
          <a:prstGeom prst="rect">
            <a:avLst/>
          </a:prstGeom>
        </p:spPr>
        <p:txBody>
          <a:bodyPr/>
          <a:lstStyle>
            <a:lvl1pPr>
              <a:spcAft>
                <a:spcPts val="600"/>
              </a:spcAft>
              <a:defRPr sz="2800" b="0" baseline="0">
                <a:solidFill>
                  <a:schemeClr val="bg1"/>
                </a:solidFill>
                <a:latin typeface="Source Sans Pro Semibold" panose="020B0603030403020204" pitchFamily="34" charset="0"/>
              </a:defRPr>
            </a:lvl1pPr>
            <a:lvl2pPr>
              <a:spcAft>
                <a:spcPts val="600"/>
              </a:spcAft>
              <a:defRPr sz="24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a:p>
            <a:pPr lvl="3"/>
            <a:endParaRPr lang="sv-SE" dirty="0"/>
          </a:p>
          <a:p>
            <a:pPr lvl="3"/>
            <a:endParaRPr lang="sv-SE" dirty="0"/>
          </a:p>
        </p:txBody>
      </p:sp>
      <p:sp>
        <p:nvSpPr>
          <p:cNvPr id="7" name="Rubrik 1"/>
          <p:cNvSpPr>
            <a:spLocks noGrp="1"/>
          </p:cNvSpPr>
          <p:nvPr>
            <p:ph type="ctrTitle" hasCustomPrompt="1"/>
          </p:nvPr>
        </p:nvSpPr>
        <p:spPr>
          <a:xfrm>
            <a:off x="1200151" y="1983884"/>
            <a:ext cx="7956549" cy="894080"/>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415026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ga: Punktlista 2 - Aqua">
    <p:bg>
      <p:bgPr>
        <a:solidFill>
          <a:schemeClr val="accent4"/>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1200151" y="2616200"/>
            <a:ext cx="7956549" cy="812800"/>
          </a:xfrm>
          <a:prstGeom prst="rect">
            <a:avLst/>
          </a:prstGeom>
        </p:spPr>
        <p:txBody>
          <a:bodyPr lIns="0" tIns="0" rIns="0" bIns="0" anchor="t" anchorCtr="0">
            <a:noAutofit/>
          </a:bodyPr>
          <a:lstStyle>
            <a:lvl1pPr algn="l">
              <a:lnSpc>
                <a:spcPct val="120000"/>
              </a:lnSpc>
              <a:defRPr sz="4800" baseline="0">
                <a:solidFill>
                  <a:schemeClr val="bg1"/>
                </a:solidFill>
                <a:latin typeface="Source Sans Pro Semibold" charset="0"/>
              </a:defRPr>
            </a:lvl1pPr>
          </a:lstStyle>
          <a:p>
            <a:r>
              <a:rPr lang="sv-SE" dirty="0"/>
              <a:t>En kort rubrik (max en rad)</a:t>
            </a:r>
          </a:p>
        </p:txBody>
      </p:sp>
      <p:sp>
        <p:nvSpPr>
          <p:cNvPr id="5" name="Platshållare för innehåll 2"/>
          <p:cNvSpPr>
            <a:spLocks noGrp="1"/>
          </p:cNvSpPr>
          <p:nvPr>
            <p:ph idx="10" hasCustomPrompt="1"/>
          </p:nvPr>
        </p:nvSpPr>
        <p:spPr>
          <a:xfrm>
            <a:off x="1200151" y="3695701"/>
            <a:ext cx="7956550" cy="2562226"/>
          </a:xfrm>
          <a:prstGeom prst="rect">
            <a:avLst/>
          </a:prstGeom>
        </p:spPr>
        <p:txBody>
          <a:bodyPr/>
          <a:lstStyle>
            <a:lvl1pPr>
              <a:spcAft>
                <a:spcPts val="600"/>
              </a:spcAft>
              <a:defRPr sz="2800" b="0" baseline="0">
                <a:solidFill>
                  <a:schemeClr val="bg1"/>
                </a:solidFill>
                <a:latin typeface="Source Sans Pro Semibold" panose="020B0603030403020204" pitchFamily="34" charset="0"/>
              </a:defRPr>
            </a:lvl1pPr>
            <a:lvl2pPr>
              <a:spcAft>
                <a:spcPts val="600"/>
              </a:spcAft>
              <a:defRPr sz="24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327479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969696"/>
                      </p:to>
                    </p:animClr>
                  </p:sub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ga: Tom färgad platta - Aqua">
    <p:bg>
      <p:bgPr>
        <a:solidFill>
          <a:srgbClr val="00A3A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864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ogga: Valbara objekt -animering- Aqua">
    <p:bg>
      <p:bgPr>
        <a:solidFill>
          <a:srgbClr val="00A3AA"/>
        </a:solidFill>
        <a:effectLst/>
      </p:bgPr>
    </p:bg>
    <p:spTree>
      <p:nvGrpSpPr>
        <p:cNvPr id="1" name=""/>
        <p:cNvGrpSpPr/>
        <p:nvPr/>
      </p:nvGrpSpPr>
      <p:grpSpPr>
        <a:xfrm>
          <a:off x="0" y="0"/>
          <a:ext cx="0" cy="0"/>
          <a:chOff x="0" y="0"/>
          <a:chExt cx="0" cy="0"/>
        </a:xfrm>
      </p:grpSpPr>
      <p:sp>
        <p:nvSpPr>
          <p:cNvPr id="10" name="Rubrik 1"/>
          <p:cNvSpPr>
            <a:spLocks noGrp="1"/>
          </p:cNvSpPr>
          <p:nvPr>
            <p:ph type="ctrTitle" hasCustomPrompt="1"/>
          </p:nvPr>
        </p:nvSpPr>
        <p:spPr>
          <a:xfrm>
            <a:off x="6723926" y="2492375"/>
            <a:ext cx="4865547" cy="936625"/>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Rubriknivå 2 – 1 rad</a:t>
            </a:r>
          </a:p>
        </p:txBody>
      </p:sp>
      <p:sp>
        <p:nvSpPr>
          <p:cNvPr id="11" name="Platshållare för innehåll 2"/>
          <p:cNvSpPr>
            <a:spLocks noGrp="1"/>
          </p:cNvSpPr>
          <p:nvPr>
            <p:ph idx="12" hasCustomPrompt="1"/>
          </p:nvPr>
        </p:nvSpPr>
        <p:spPr>
          <a:xfrm>
            <a:off x="6708773" y="3657600"/>
            <a:ext cx="4859339" cy="2575259"/>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Klicka här för att ändra format på bakgrundstexten. Animering.</a:t>
            </a:r>
          </a:p>
          <a:p>
            <a:pPr lvl="1"/>
            <a:r>
              <a:rPr lang="sv-SE" dirty="0"/>
              <a:t>Nivå två</a:t>
            </a:r>
          </a:p>
          <a:p>
            <a:pPr lvl="2"/>
            <a:r>
              <a:rPr lang="sv-SE" dirty="0"/>
              <a:t>Nivå tre</a:t>
            </a:r>
          </a:p>
          <a:p>
            <a:pPr lvl="3"/>
            <a:r>
              <a:rPr lang="sv-SE" dirty="0"/>
              <a:t>Nivå fyra</a:t>
            </a:r>
          </a:p>
        </p:txBody>
      </p:sp>
      <p:sp>
        <p:nvSpPr>
          <p:cNvPr id="3" name="Platshållare för innehåll 2"/>
          <p:cNvSpPr>
            <a:spLocks noGrp="1"/>
          </p:cNvSpPr>
          <p:nvPr>
            <p:ph sz="quarter" idx="13" hasCustomPrompt="1"/>
          </p:nvPr>
        </p:nvSpPr>
        <p:spPr>
          <a:xfrm>
            <a:off x="587375" y="2489534"/>
            <a:ext cx="4895850" cy="3743325"/>
          </a:xfrm>
          <a:prstGeom prst="rect">
            <a:avLst/>
          </a:prstGeom>
        </p:spPr>
        <p:txBody>
          <a:bodyPr/>
          <a:lstStyle>
            <a:lvl1pPr>
              <a:defRPr baseline="0">
                <a:solidFill>
                  <a:schemeClr val="bg1"/>
                </a:solidFill>
              </a:defRPr>
            </a:lvl1pPr>
          </a:lstStyle>
          <a:p>
            <a:pPr lvl="0"/>
            <a:r>
              <a:rPr lang="sv-SE" dirty="0"/>
              <a:t>Klicka och lägg till ett objekt. Välj mellan tabell, diagram, smart-art, bild, eller webblänk.</a:t>
            </a:r>
          </a:p>
        </p:txBody>
      </p:sp>
    </p:spTree>
    <p:extLst>
      <p:ext uri="{BB962C8B-B14F-4D97-AF65-F5344CB8AC3E}">
        <p14:creationId xmlns:p14="http://schemas.microsoft.com/office/powerpoint/2010/main" val="66061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81817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1" end="1"/>
                                            </p:txEl>
                                          </p:spTgt>
                                        </p:tgtEl>
                                        <p:attrNameLst>
                                          <p:attrName>ppt_c</p:attrName>
                                        </p:attrNameLst>
                                      </p:cBhvr>
                                      <p:to>
                                        <a:srgbClr val="81817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2" end="2"/>
                                            </p:txEl>
                                          </p:spTgt>
                                        </p:tgtEl>
                                        <p:attrNameLst>
                                          <p:attrName>ppt_c</p:attrName>
                                        </p:attrNameLst>
                                      </p:cBhvr>
                                      <p:to>
                                        <a:srgbClr val="81817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3" end="3"/>
                                            </p:txEl>
                                          </p:spTgt>
                                        </p:tgtEl>
                                        <p:attrNameLst>
                                          <p:attrName>ppt_c</p:attrName>
                                        </p:attrNameLst>
                                      </p:cBhvr>
                                      <p:to>
                                        <a:srgbClr val="81817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Logga: Valbara objekt - Skiffer">
    <p:bg>
      <p:bgPr>
        <a:solidFill>
          <a:srgbClr val="00A3AA"/>
        </a:solidFill>
        <a:effectLst/>
      </p:bgPr>
    </p:bg>
    <p:spTree>
      <p:nvGrpSpPr>
        <p:cNvPr id="1" name=""/>
        <p:cNvGrpSpPr/>
        <p:nvPr/>
      </p:nvGrpSpPr>
      <p:grpSpPr>
        <a:xfrm>
          <a:off x="0" y="0"/>
          <a:ext cx="0" cy="0"/>
          <a:chOff x="0" y="0"/>
          <a:chExt cx="0" cy="0"/>
        </a:xfrm>
      </p:grpSpPr>
      <p:sp>
        <p:nvSpPr>
          <p:cNvPr id="10" name="Rubrik 1"/>
          <p:cNvSpPr>
            <a:spLocks noGrp="1"/>
          </p:cNvSpPr>
          <p:nvPr>
            <p:ph type="ctrTitle" hasCustomPrompt="1"/>
          </p:nvPr>
        </p:nvSpPr>
        <p:spPr>
          <a:xfrm>
            <a:off x="6723926" y="2492375"/>
            <a:ext cx="4865547" cy="936625"/>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Rubriknivå 2 – 1 rad</a:t>
            </a:r>
          </a:p>
        </p:txBody>
      </p:sp>
      <p:sp>
        <p:nvSpPr>
          <p:cNvPr id="11" name="Platshållare för innehåll 2"/>
          <p:cNvSpPr>
            <a:spLocks noGrp="1"/>
          </p:cNvSpPr>
          <p:nvPr>
            <p:ph idx="12" hasCustomPrompt="1"/>
          </p:nvPr>
        </p:nvSpPr>
        <p:spPr>
          <a:xfrm>
            <a:off x="6708773" y="3657600"/>
            <a:ext cx="4859339" cy="2575259"/>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3" name="Platshållare för innehåll 2"/>
          <p:cNvSpPr>
            <a:spLocks noGrp="1"/>
          </p:cNvSpPr>
          <p:nvPr>
            <p:ph sz="quarter" idx="13" hasCustomPrompt="1"/>
          </p:nvPr>
        </p:nvSpPr>
        <p:spPr>
          <a:xfrm>
            <a:off x="587375" y="2489534"/>
            <a:ext cx="4895850" cy="3743325"/>
          </a:xfrm>
          <a:prstGeom prst="rect">
            <a:avLst/>
          </a:prstGeom>
        </p:spPr>
        <p:txBody>
          <a:bodyPr/>
          <a:lstStyle>
            <a:lvl1pPr>
              <a:defRPr baseline="0">
                <a:solidFill>
                  <a:schemeClr val="bg1"/>
                </a:solidFill>
              </a:defRPr>
            </a:lvl1pPr>
          </a:lstStyle>
          <a:p>
            <a:pPr lvl="0"/>
            <a:r>
              <a:rPr lang="sv-SE" dirty="0"/>
              <a:t>Klicka och lägg till ett objekt. Välj mellan tabell, diagram, smart-art, bild, eller webblänk.</a:t>
            </a:r>
          </a:p>
        </p:txBody>
      </p:sp>
    </p:spTree>
    <p:extLst>
      <p:ext uri="{BB962C8B-B14F-4D97-AF65-F5344CB8AC3E}">
        <p14:creationId xmlns:p14="http://schemas.microsoft.com/office/powerpoint/2010/main" val="3078848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ga: Titelsida - Vit">
    <p:bg>
      <p:bgPr>
        <a:solidFill>
          <a:schemeClr val="bg1"/>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6" y="333375"/>
            <a:ext cx="948353" cy="1094400"/>
          </a:xfrm>
          <a:prstGeom prst="rect">
            <a:avLst/>
          </a:prstGeom>
        </p:spPr>
      </p:pic>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tx1"/>
                </a:solidFill>
                <a:latin typeface="Source Sans Pro Semibold" panose="020B0603030403020204" pitchFamily="34" charset="0"/>
              </a:defRPr>
            </a:lvl1pPr>
          </a:lstStyle>
          <a:p>
            <a:r>
              <a:rPr lang="sv-SE" dirty="0"/>
              <a:t>Rubrik till förstasidan (max 2 rader)</a:t>
            </a:r>
            <a:br>
              <a:rPr lang="sv-SE" dirty="0"/>
            </a:br>
            <a:r>
              <a:rPr lang="sv-SE" dirty="0"/>
              <a:t>Här ska alltid loggan vara med.</a:t>
            </a:r>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a:t>
            </a:r>
            <a:fld id="{940E1542-7246-4B13-82D8-7F1DB91D9AAB}" type="datetime1">
              <a:rPr lang="sv-SE" smtClean="0"/>
              <a:t>2016-06-14</a:t>
            </a:fld>
            <a:endParaRPr lang="sv-SE" dirty="0"/>
          </a:p>
        </p:txBody>
      </p:sp>
    </p:spTree>
    <p:extLst>
      <p:ext uri="{BB962C8B-B14F-4D97-AF65-F5344CB8AC3E}">
        <p14:creationId xmlns:p14="http://schemas.microsoft.com/office/powerpoint/2010/main" val="1668744746"/>
      </p:ext>
    </p:extLst>
  </p:cSld>
  <p:clrMapOvr>
    <a:masterClrMapping/>
  </p:clrMapOvr>
  <p:extLst>
    <p:ext uri="{DCECCB84-F9BA-43D5-87BE-67443E8EF086}">
      <p15:sldGuideLst xmlns:p15="http://schemas.microsoft.com/office/powerpoint/2012/main">
        <p15:guide id="1" pos="7469" userDrawn="1">
          <p15:clr>
            <a:srgbClr val="FBAE40"/>
          </p15:clr>
        </p15:guide>
        <p15:guide id="2" orient="horz" pos="21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ga: Bildsid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sp>
        <p:nvSpPr>
          <p:cNvPr id="5" name="Platshållare för bild 4"/>
          <p:cNvSpPr>
            <a:spLocks noGrp="1"/>
          </p:cNvSpPr>
          <p:nvPr>
            <p:ph type="pic" sz="quarter" idx="10" hasCustomPrompt="1"/>
          </p:nvPr>
        </p:nvSpPr>
        <p:spPr>
          <a:xfrm>
            <a:off x="0" y="1784188"/>
            <a:ext cx="12192000" cy="5073812"/>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8" name="Rubrik 1"/>
          <p:cNvSpPr>
            <a:spLocks noGrp="1"/>
          </p:cNvSpPr>
          <p:nvPr>
            <p:ph type="ctrTitle" hasCustomPrompt="1"/>
          </p:nvPr>
        </p:nvSpPr>
        <p:spPr>
          <a:xfrm>
            <a:off x="334963" y="620713"/>
            <a:ext cx="9414679" cy="1059231"/>
          </a:xfrm>
          <a:prstGeom prst="rect">
            <a:avLst/>
          </a:prstGeom>
        </p:spPr>
        <p:txBody>
          <a:bodyPr lIns="0" tIns="0" rIns="0" bIns="0" anchor="b" anchorCtr="0">
            <a:noAutofit/>
          </a:bodyPr>
          <a:lstStyle>
            <a:lvl1pPr algn="l">
              <a:lnSpc>
                <a:spcPct val="120000"/>
              </a:lnSpc>
              <a:defRPr sz="4800" baseline="0">
                <a:solidFill>
                  <a:schemeClr val="tx1">
                    <a:lumMod val="65000"/>
                    <a:lumOff val="35000"/>
                  </a:schemeClr>
                </a:solidFill>
                <a:latin typeface="Source Sans Pro Semibold" charset="0"/>
              </a:defRPr>
            </a:lvl1pPr>
          </a:lstStyle>
          <a:p>
            <a:r>
              <a:rPr lang="sv-SE" dirty="0"/>
              <a:t>En kort budskap till bilden</a:t>
            </a:r>
          </a:p>
        </p:txBody>
      </p:sp>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Tree>
    <p:extLst>
      <p:ext uri="{BB962C8B-B14F-4D97-AF65-F5344CB8AC3E}">
        <p14:creationId xmlns:p14="http://schemas.microsoft.com/office/powerpoint/2010/main" val="199556607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ga: Ett budskap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3"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tx2"/>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659064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ga: Bild &amp; punktlista -animering- Vit">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tx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7" name="Rubrik 1"/>
          <p:cNvSpPr>
            <a:spLocks noGrp="1"/>
          </p:cNvSpPr>
          <p:nvPr>
            <p:ph type="ctrTitle" hasCustomPrompt="1"/>
          </p:nvPr>
        </p:nvSpPr>
        <p:spPr>
          <a:xfrm>
            <a:off x="6723926" y="2794769"/>
            <a:ext cx="4865547" cy="761821"/>
          </a:xfrm>
          <a:prstGeom prst="rect">
            <a:avLst/>
          </a:prstGeom>
        </p:spPr>
        <p:txBody>
          <a:bodyPr lIns="0" tIns="0" rIns="0" bIns="0" anchor="t" anchorCtr="0">
            <a:noAutofit/>
          </a:bodyPr>
          <a:lstStyle>
            <a:lvl1pPr algn="l">
              <a:lnSpc>
                <a:spcPct val="120000"/>
              </a:lnSpc>
              <a:defRPr sz="4000" baseline="0">
                <a:solidFill>
                  <a:schemeClr val="tx1">
                    <a:lumMod val="75000"/>
                    <a:lumOff val="25000"/>
                  </a:schemeClr>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
        <p:nvSpPr>
          <p:cNvPr id="8" name="Platshållare för innehåll 2"/>
          <p:cNvSpPr>
            <a:spLocks noGrp="1"/>
          </p:cNvSpPr>
          <p:nvPr>
            <p:ph idx="12" hasCustomPrompt="1"/>
          </p:nvPr>
        </p:nvSpPr>
        <p:spPr>
          <a:xfrm>
            <a:off x="6708773" y="3679456"/>
            <a:ext cx="4859339" cy="2919197"/>
          </a:xfrm>
          <a:prstGeom prst="rect">
            <a:avLst/>
          </a:prstGeom>
        </p:spPr>
        <p:txBody>
          <a:bodyPr/>
          <a:lstStyle>
            <a:lvl1pPr>
              <a:spcAft>
                <a:spcPts val="600"/>
              </a:spcAft>
              <a:defRPr sz="22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108370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ogga: Bild &amp; punktlista - Vit">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tx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7" name="Rubrik 1"/>
          <p:cNvSpPr>
            <a:spLocks noGrp="1"/>
          </p:cNvSpPr>
          <p:nvPr>
            <p:ph type="ctrTitle" hasCustomPrompt="1"/>
          </p:nvPr>
        </p:nvSpPr>
        <p:spPr>
          <a:xfrm>
            <a:off x="6723926" y="2794769"/>
            <a:ext cx="4865547" cy="761821"/>
          </a:xfrm>
          <a:prstGeom prst="rect">
            <a:avLst/>
          </a:prstGeom>
        </p:spPr>
        <p:txBody>
          <a:bodyPr lIns="0" tIns="0" rIns="0" bIns="0" anchor="t" anchorCtr="0">
            <a:noAutofit/>
          </a:bodyPr>
          <a:lstStyle>
            <a:lvl1pPr algn="l">
              <a:lnSpc>
                <a:spcPct val="120000"/>
              </a:lnSpc>
              <a:defRPr sz="4000" baseline="0">
                <a:solidFill>
                  <a:schemeClr val="tx1">
                    <a:lumMod val="75000"/>
                    <a:lumOff val="25000"/>
                  </a:schemeClr>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
        <p:nvSpPr>
          <p:cNvPr id="8" name="Platshållare för innehåll 2"/>
          <p:cNvSpPr>
            <a:spLocks noGrp="1"/>
          </p:cNvSpPr>
          <p:nvPr>
            <p:ph idx="12" hasCustomPrompt="1"/>
          </p:nvPr>
        </p:nvSpPr>
        <p:spPr>
          <a:xfrm>
            <a:off x="6708773" y="3679456"/>
            <a:ext cx="4859339" cy="2919197"/>
          </a:xfrm>
          <a:prstGeom prst="rect">
            <a:avLst/>
          </a:prstGeom>
        </p:spPr>
        <p:txBody>
          <a:bodyPr/>
          <a:lstStyle>
            <a:lvl1pPr>
              <a:spcAft>
                <a:spcPts val="600"/>
              </a:spcAft>
              <a:defRPr sz="22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30040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ga: Ett budskap - Skiffer">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043882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ga: Punktlista - animering-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11" name="Rubrik 1"/>
          <p:cNvSpPr>
            <a:spLocks noGrp="1"/>
          </p:cNvSpPr>
          <p:nvPr>
            <p:ph type="ctrTitle" hasCustomPrompt="1"/>
          </p:nvPr>
        </p:nvSpPr>
        <p:spPr>
          <a:xfrm>
            <a:off x="1200151" y="2616200"/>
            <a:ext cx="7956549" cy="812800"/>
          </a:xfrm>
          <a:prstGeom prst="rect">
            <a:avLst/>
          </a:prstGeom>
        </p:spPr>
        <p:txBody>
          <a:bodyPr lIns="0" tIns="0" rIns="0" bIns="0" anchor="b" anchorCtr="0">
            <a:noAutofit/>
          </a:bodyPr>
          <a:lstStyle>
            <a:lvl1pPr algn="l">
              <a:lnSpc>
                <a:spcPct val="120000"/>
              </a:lnSpc>
              <a:defRPr sz="4800" baseline="0">
                <a:solidFill>
                  <a:schemeClr val="tx1">
                    <a:lumMod val="75000"/>
                    <a:lumOff val="25000"/>
                  </a:schemeClr>
                </a:solidFill>
                <a:latin typeface="Source Sans Pro Semibold" charset="0"/>
              </a:defRPr>
            </a:lvl1pPr>
          </a:lstStyle>
          <a:p>
            <a:r>
              <a:rPr lang="sv-SE" dirty="0"/>
              <a:t>En kort rubrik (max en rad)</a:t>
            </a:r>
          </a:p>
        </p:txBody>
      </p:sp>
      <p:sp>
        <p:nvSpPr>
          <p:cNvPr id="12" name="Platshållare för innehåll 2"/>
          <p:cNvSpPr>
            <a:spLocks noGrp="1"/>
          </p:cNvSpPr>
          <p:nvPr>
            <p:ph idx="10" hasCustomPrompt="1"/>
          </p:nvPr>
        </p:nvSpPr>
        <p:spPr>
          <a:xfrm>
            <a:off x="1200151" y="3695701"/>
            <a:ext cx="7956550" cy="2562226"/>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86126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ga: Punktlista 2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5" name="Rubrik 1"/>
          <p:cNvSpPr>
            <a:spLocks noGrp="1"/>
          </p:cNvSpPr>
          <p:nvPr>
            <p:ph type="ctrTitle" hasCustomPrompt="1"/>
          </p:nvPr>
        </p:nvSpPr>
        <p:spPr>
          <a:xfrm>
            <a:off x="1200151" y="2616200"/>
            <a:ext cx="7956549" cy="812800"/>
          </a:xfrm>
          <a:prstGeom prst="rect">
            <a:avLst/>
          </a:prstGeom>
        </p:spPr>
        <p:txBody>
          <a:bodyPr lIns="0" tIns="0" rIns="0" bIns="0" anchor="b" anchorCtr="0">
            <a:noAutofit/>
          </a:bodyPr>
          <a:lstStyle>
            <a:lvl1pPr algn="l">
              <a:lnSpc>
                <a:spcPct val="120000"/>
              </a:lnSpc>
              <a:defRPr sz="4800" baseline="0">
                <a:solidFill>
                  <a:schemeClr val="tx1">
                    <a:lumMod val="75000"/>
                    <a:lumOff val="25000"/>
                  </a:schemeClr>
                </a:solidFill>
                <a:latin typeface="Source Sans Pro Semibold" charset="0"/>
              </a:defRPr>
            </a:lvl1pPr>
          </a:lstStyle>
          <a:p>
            <a:r>
              <a:rPr lang="sv-SE" dirty="0"/>
              <a:t>En kort rubrik (max en rad)</a:t>
            </a:r>
          </a:p>
        </p:txBody>
      </p:sp>
      <p:sp>
        <p:nvSpPr>
          <p:cNvPr id="7" name="Platshållare för innehåll 2"/>
          <p:cNvSpPr>
            <a:spLocks noGrp="1"/>
          </p:cNvSpPr>
          <p:nvPr>
            <p:ph idx="10" hasCustomPrompt="1"/>
          </p:nvPr>
        </p:nvSpPr>
        <p:spPr>
          <a:xfrm>
            <a:off x="1200151" y="3695701"/>
            <a:ext cx="7956550" cy="2562226"/>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86440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ga: Valbara objekt - animering-Vit">
    <p:spTree>
      <p:nvGrpSpPr>
        <p:cNvPr id="1" name=""/>
        <p:cNvGrpSpPr/>
        <p:nvPr/>
      </p:nvGrpSpPr>
      <p:grpSpPr>
        <a:xfrm>
          <a:off x="0" y="0"/>
          <a:ext cx="0" cy="0"/>
          <a:chOff x="0" y="0"/>
          <a:chExt cx="0" cy="0"/>
        </a:xfrm>
      </p:grpSpPr>
      <p:sp>
        <p:nvSpPr>
          <p:cNvPr id="7" name="Rubrik 1"/>
          <p:cNvSpPr txBox="1">
            <a:spLocks/>
          </p:cNvSpPr>
          <p:nvPr userDrawn="1"/>
        </p:nvSpPr>
        <p:spPr>
          <a:xfrm>
            <a:off x="6723926" y="2492375"/>
            <a:ext cx="4865547" cy="106421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000" kern="1200" baseline="0">
                <a:solidFill>
                  <a:srgbClr val="6C6C6A"/>
                </a:solidFill>
                <a:latin typeface="Source Sans Pro Semibold" panose="020B0603030403020204" pitchFamily="34" charset="0"/>
                <a:ea typeface="Source Sans Pro Black" panose="020B0803030403020204" pitchFamily="34" charset="0"/>
                <a:cs typeface="+mj-cs"/>
              </a:defRPr>
            </a:lvl1pPr>
          </a:lstStyle>
          <a:p>
            <a:r>
              <a:rPr lang="sv-SE" dirty="0"/>
              <a:t>Rubriknivå 2 – 1 rad</a:t>
            </a:r>
          </a:p>
        </p:txBody>
      </p:sp>
      <p:sp>
        <p:nvSpPr>
          <p:cNvPr id="8" name="Platshållare för innehåll 2"/>
          <p:cNvSpPr>
            <a:spLocks noGrp="1"/>
          </p:cNvSpPr>
          <p:nvPr>
            <p:ph idx="12"/>
          </p:nvPr>
        </p:nvSpPr>
        <p:spPr>
          <a:xfrm>
            <a:off x="6708773" y="3331030"/>
            <a:ext cx="4859339" cy="2901830"/>
          </a:xfrm>
          <a:prstGeom prst="rect">
            <a:avLst/>
          </a:prstGeom>
        </p:spPr>
        <p:txBody>
          <a:bodyPr/>
          <a:lstStyle>
            <a:lvl1pPr>
              <a:spcAft>
                <a:spcPts val="600"/>
              </a:spcAft>
              <a:defRPr sz="22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innehåll 4"/>
          <p:cNvSpPr>
            <a:spLocks noGrp="1"/>
          </p:cNvSpPr>
          <p:nvPr>
            <p:ph sz="quarter" idx="13" hasCustomPrompt="1"/>
          </p:nvPr>
        </p:nvSpPr>
        <p:spPr>
          <a:xfrm>
            <a:off x="587375" y="2492375"/>
            <a:ext cx="5508625" cy="3781425"/>
          </a:xfrm>
          <a:prstGeom prst="rect">
            <a:avLst/>
          </a:prstGeom>
        </p:spPr>
        <p:txBody>
          <a:bodyPr/>
          <a:lstStyle>
            <a:lvl1pPr>
              <a:defRPr/>
            </a:lvl1pPr>
          </a:lstStyle>
          <a:p>
            <a:pPr lvl="0"/>
            <a:r>
              <a:rPr lang="sv-SE" dirty="0"/>
              <a:t>Klicka och lägg till ett objekt. Välj mellan tabell, diagram, smart-art, bild, eller webblänk.</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Tree>
    <p:extLst>
      <p:ext uri="{BB962C8B-B14F-4D97-AF65-F5344CB8AC3E}">
        <p14:creationId xmlns:p14="http://schemas.microsoft.com/office/powerpoint/2010/main" val="11609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ogga: Valbara objekt - Vit">
    <p:spTree>
      <p:nvGrpSpPr>
        <p:cNvPr id="1" name=""/>
        <p:cNvGrpSpPr/>
        <p:nvPr/>
      </p:nvGrpSpPr>
      <p:grpSpPr>
        <a:xfrm>
          <a:off x="0" y="0"/>
          <a:ext cx="0" cy="0"/>
          <a:chOff x="0" y="0"/>
          <a:chExt cx="0" cy="0"/>
        </a:xfrm>
      </p:grpSpPr>
      <p:sp>
        <p:nvSpPr>
          <p:cNvPr id="7" name="Rubrik 1"/>
          <p:cNvSpPr txBox="1">
            <a:spLocks/>
          </p:cNvSpPr>
          <p:nvPr userDrawn="1"/>
        </p:nvSpPr>
        <p:spPr>
          <a:xfrm>
            <a:off x="6723926" y="2492375"/>
            <a:ext cx="4865547" cy="106421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000" kern="1200" baseline="0">
                <a:solidFill>
                  <a:srgbClr val="6C6C6A"/>
                </a:solidFill>
                <a:latin typeface="Source Sans Pro Semibold" panose="020B0603030403020204" pitchFamily="34" charset="0"/>
                <a:ea typeface="Source Sans Pro Black" panose="020B0803030403020204" pitchFamily="34" charset="0"/>
                <a:cs typeface="+mj-cs"/>
              </a:defRPr>
            </a:lvl1pPr>
          </a:lstStyle>
          <a:p>
            <a:r>
              <a:rPr lang="sv-SE" dirty="0"/>
              <a:t>Rubriknivå 2 – 1 rad</a:t>
            </a:r>
          </a:p>
        </p:txBody>
      </p:sp>
      <p:sp>
        <p:nvSpPr>
          <p:cNvPr id="8" name="Platshållare för innehåll 2"/>
          <p:cNvSpPr>
            <a:spLocks noGrp="1"/>
          </p:cNvSpPr>
          <p:nvPr>
            <p:ph idx="12"/>
          </p:nvPr>
        </p:nvSpPr>
        <p:spPr>
          <a:xfrm>
            <a:off x="6708773" y="3331030"/>
            <a:ext cx="4859339" cy="2901830"/>
          </a:xfrm>
          <a:prstGeom prst="rect">
            <a:avLst/>
          </a:prstGeom>
        </p:spPr>
        <p:txBody>
          <a:bodyPr/>
          <a:lstStyle>
            <a:lvl1pPr>
              <a:spcAft>
                <a:spcPts val="600"/>
              </a:spcAft>
              <a:defRPr sz="22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innehåll 4"/>
          <p:cNvSpPr>
            <a:spLocks noGrp="1"/>
          </p:cNvSpPr>
          <p:nvPr>
            <p:ph sz="quarter" idx="13" hasCustomPrompt="1"/>
          </p:nvPr>
        </p:nvSpPr>
        <p:spPr>
          <a:xfrm>
            <a:off x="587375" y="2492375"/>
            <a:ext cx="5508625" cy="3781425"/>
          </a:xfrm>
          <a:prstGeom prst="rect">
            <a:avLst/>
          </a:prstGeom>
        </p:spPr>
        <p:txBody>
          <a:bodyPr/>
          <a:lstStyle>
            <a:lvl1pPr>
              <a:defRPr/>
            </a:lvl1pPr>
          </a:lstStyle>
          <a:p>
            <a:pPr lvl="0"/>
            <a:r>
              <a:rPr lang="sv-SE" dirty="0"/>
              <a:t>Klicka och lägg till ett objekt. Välj mellan tabell, diagram, smart-art, bild, eller webblänk.</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Tree>
    <p:extLst>
      <p:ext uri="{BB962C8B-B14F-4D97-AF65-F5344CB8AC3E}">
        <p14:creationId xmlns:p14="http://schemas.microsoft.com/office/powerpoint/2010/main" val="2965202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ga: Tom färgad platt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Tree>
    <p:extLst>
      <p:ext uri="{BB962C8B-B14F-4D97-AF65-F5344CB8AC3E}">
        <p14:creationId xmlns:p14="http://schemas.microsoft.com/office/powerpoint/2010/main" val="404979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Logga: Titelsida - Skiffer">
    <p:bg>
      <p:bgPr>
        <a:solidFill>
          <a:srgbClr val="4A4A49"/>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r>
              <a:rPr lang="sv-SE" dirty="0"/>
              <a:t>Här ska alltid loggan vara med.</a:t>
            </a:r>
          </a:p>
        </p:txBody>
      </p:sp>
      <p:sp>
        <p:nvSpPr>
          <p:cNvPr id="6"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2">
                    <a:lumMod val="40000"/>
                    <a:lumOff val="60000"/>
                  </a:schemeClr>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a:t>
            </a:r>
            <a:fld id="{10541B07-11A0-4613-A493-41A3753066BD}" type="datetime1">
              <a:rPr lang="sv-SE" smtClean="0"/>
              <a:t>2016-06-14</a:t>
            </a:fld>
            <a:endParaRPr lang="sv-SE" dirty="0"/>
          </a:p>
        </p:txBody>
      </p:sp>
    </p:spTree>
    <p:extLst>
      <p:ext uri="{BB962C8B-B14F-4D97-AF65-F5344CB8AC3E}">
        <p14:creationId xmlns:p14="http://schemas.microsoft.com/office/powerpoint/2010/main" val="3022083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Logga: Bildsida -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lvl1pPr>
              <a:defRPr baseline="0"/>
            </a:lvl1pPr>
          </a:lstStyle>
          <a:p>
            <a:r>
              <a:rPr lang="sv-SE" dirty="0"/>
              <a:t>Klicka på ikonen för att lägga till en bild. Tänk på att välja bilder som förmedlar en känsla. Det gör att mottagaren lättare kommer ihåg ditt budskap!</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p:cNvSpPr>
            <a:spLocks noGrp="1"/>
          </p:cNvSpPr>
          <p:nvPr>
            <p:ph type="ctrTitle" hasCustomPrompt="1"/>
          </p:nvPr>
        </p:nvSpPr>
        <p:spPr>
          <a:xfrm>
            <a:off x="334963" y="620713"/>
            <a:ext cx="9414679" cy="1059231"/>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a:t>En kort budskap till bilden</a:t>
            </a:r>
          </a:p>
        </p:txBody>
      </p:sp>
    </p:spTree>
    <p:extLst>
      <p:ext uri="{BB962C8B-B14F-4D97-AF65-F5344CB8AC3E}">
        <p14:creationId xmlns:p14="http://schemas.microsoft.com/office/powerpoint/2010/main" val="260065957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Logga: Titelsida - Skiffer">
    <p:bg>
      <p:bgPr>
        <a:solidFill>
          <a:srgbClr val="4A4A49"/>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r>
              <a:rPr lang="sv-SE" dirty="0"/>
              <a:t>Här ska alltid loggan vara med.</a:t>
            </a:r>
          </a:p>
        </p:txBody>
      </p:sp>
      <p:sp>
        <p:nvSpPr>
          <p:cNvPr id="6"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2">
                    <a:lumMod val="40000"/>
                    <a:lumOff val="60000"/>
                  </a:schemeClr>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a:t>
            </a:r>
            <a:fld id="{10541B07-11A0-4613-A493-41A3753066BD}" type="datetime1">
              <a:rPr lang="sv-SE" smtClean="0"/>
              <a:t>2016-06-14</a:t>
            </a:fld>
            <a:endParaRPr lang="sv-SE" dirty="0"/>
          </a:p>
        </p:txBody>
      </p:sp>
    </p:spTree>
    <p:extLst>
      <p:ext uri="{BB962C8B-B14F-4D97-AF65-F5344CB8AC3E}">
        <p14:creationId xmlns:p14="http://schemas.microsoft.com/office/powerpoint/2010/main" val="2947863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Logga: Bildsida -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lvl1pPr>
              <a:defRPr baseline="0"/>
            </a:lvl1pPr>
          </a:lstStyle>
          <a:p>
            <a:r>
              <a:rPr lang="sv-SE" dirty="0"/>
              <a:t>Klicka på ikonen för att lägga till en bild. Tänk på att välja bilder som förmedlar en känsla. Det gör att mottagaren lättare kommer ihåg ditt budskap!</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p:cNvSpPr>
            <a:spLocks noGrp="1"/>
          </p:cNvSpPr>
          <p:nvPr>
            <p:ph type="ctrTitle" hasCustomPrompt="1"/>
          </p:nvPr>
        </p:nvSpPr>
        <p:spPr>
          <a:xfrm>
            <a:off x="334963" y="620713"/>
            <a:ext cx="9414679" cy="1059231"/>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a:t>En kort budskap till bilden</a:t>
            </a:r>
          </a:p>
        </p:txBody>
      </p:sp>
    </p:spTree>
    <p:extLst>
      <p:ext uri="{BB962C8B-B14F-4D97-AF65-F5344CB8AC3E}">
        <p14:creationId xmlns:p14="http://schemas.microsoft.com/office/powerpoint/2010/main" val="20271048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004E52-326F-41CC-B583-960879AB2FBC}"/>
              </a:ext>
            </a:extLst>
          </p:cNvPr>
          <p:cNvSpPr>
            <a:spLocks noGrp="1"/>
          </p:cNvSpPr>
          <p:nvPr>
            <p:ph type="ctrTitle"/>
          </p:nvPr>
        </p:nvSpPr>
        <p:spPr>
          <a:xfrm>
            <a:off x="1524000" y="1041400"/>
            <a:ext cx="9144000" cy="2387600"/>
          </a:xfrm>
          <a:prstGeom prst="rect">
            <a:avLst/>
          </a:prstGeom>
        </p:spPr>
        <p:txBody>
          <a:bodyPr anchor="b"/>
          <a:lstStyle>
            <a:lvl1pPr algn="ctr">
              <a:defRPr sz="54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44F487F5-EE7A-4B16-A6AD-DE8149EC61C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37093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ga: Bild &amp; punktlista -animering- Skiffer">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679456"/>
            <a:ext cx="4880700" cy="2919197"/>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814953"/>
            <a:ext cx="4865547" cy="760043"/>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493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E3AD82-ED0A-479C-994A-FBFD2F5FDF79}"/>
              </a:ext>
            </a:extLst>
          </p:cNvPr>
          <p:cNvSpPr>
            <a:spLocks noGrp="1"/>
          </p:cNvSpPr>
          <p:nvPr>
            <p:ph type="ctrTitle"/>
          </p:nvPr>
        </p:nvSpPr>
        <p:spPr>
          <a:xfrm>
            <a:off x="1524000" y="1041400"/>
            <a:ext cx="9144000" cy="2387600"/>
          </a:xfrm>
          <a:prstGeom prst="rect">
            <a:avLst/>
          </a:prstGeom>
        </p:spPr>
        <p:txBody>
          <a:bodyPr anchor="b"/>
          <a:lstStyle>
            <a:lvl1pPr algn="ctr">
              <a:defRPr sz="54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D57A7D77-BC2E-4E32-949E-376475A1FA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213238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UtanLogga: Citat - Skiffer">
    <p:bg>
      <p:bgPr>
        <a:solidFill>
          <a:schemeClr val="tx2"/>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sz="quarter" idx="10" hasCustomPrompt="1"/>
          </p:nvPr>
        </p:nvSpPr>
        <p:spPr>
          <a:xfrm>
            <a:off x="2454346" y="1622358"/>
            <a:ext cx="7544420" cy="3627711"/>
          </a:xfrm>
          <a:prstGeom prst="rect">
            <a:avLst/>
          </a:prstGeom>
        </p:spPr>
        <p:txBody>
          <a:bodyPr/>
          <a:lstStyle>
            <a:lvl1pPr marL="0" indent="0">
              <a:buNone/>
              <a:defRPr lang="sv-SE" sz="3600" b="0" i="0" baseline="0" smtClean="0">
                <a:solidFill>
                  <a:schemeClr val="bg1"/>
                </a:solidFill>
                <a:effectLst/>
              </a:defRPr>
            </a:lvl1pPr>
          </a:lstStyle>
          <a:p>
            <a:pPr lvl="0"/>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a:p>
            <a:pPr lvl="0"/>
            <a:r>
              <a:rPr lang="sv-SE" sz="2800" i="1" dirty="0">
                <a:latin typeface="Source Sans Pro Semibold" panose="020B0603030403020204" pitchFamily="34" charset="0"/>
              </a:rPr>
              <a:t>(Använd denna mallsida för citat)</a:t>
            </a:r>
            <a:endParaRPr lang="sv-SE" dirty="0"/>
          </a:p>
        </p:txBody>
      </p:sp>
    </p:spTree>
    <p:extLst>
      <p:ext uri="{BB962C8B-B14F-4D97-AF65-F5344CB8AC3E}">
        <p14:creationId xmlns:p14="http://schemas.microsoft.com/office/powerpoint/2010/main" val="2589643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ärgad platta-bild - Skiffer">
    <p:bg>
      <p:bgPr>
        <a:solidFill>
          <a:schemeClr val="tx2"/>
        </a:solidFill>
        <a:effectLst/>
      </p:bgPr>
    </p:bg>
    <p:spTree>
      <p:nvGrpSpPr>
        <p:cNvPr id="1" name=""/>
        <p:cNvGrpSpPr/>
        <p:nvPr/>
      </p:nvGrpSpPr>
      <p:grpSpPr>
        <a:xfrm>
          <a:off x="0" y="0"/>
          <a:ext cx="0" cy="0"/>
          <a:chOff x="0" y="0"/>
          <a:chExt cx="0" cy="0"/>
        </a:xfrm>
      </p:grpSpPr>
      <p:sp>
        <p:nvSpPr>
          <p:cNvPr id="3" name="Platshållare för bild 2"/>
          <p:cNvSpPr>
            <a:spLocks noGrp="1"/>
          </p:cNvSpPr>
          <p:nvPr>
            <p:ph type="pic" sz="quarter" idx="10" hasCustomPrompt="1"/>
          </p:nvPr>
        </p:nvSpPr>
        <p:spPr>
          <a:xfrm>
            <a:off x="3624263" y="1209678"/>
            <a:ext cx="4540023" cy="4538562"/>
          </a:xfrm>
          <a:prstGeom prst="rect">
            <a:avLst/>
          </a:prstGeom>
        </p:spPr>
        <p:txBody>
          <a:bodyPr/>
          <a:lstStyle>
            <a:lvl1pPr marL="0" indent="0">
              <a:buNone/>
              <a:defRPr baseline="0">
                <a:solidFill>
                  <a:schemeClr val="bg1"/>
                </a:solidFill>
              </a:defRPr>
            </a:lvl1pPr>
          </a:lstStyle>
          <a:p>
            <a:r>
              <a:rPr lang="sv-SE" dirty="0"/>
              <a:t>Klicka här för att lägga till en bild. På den här typen av presentationsbilder behöver inte loggan vara med.</a:t>
            </a:r>
          </a:p>
        </p:txBody>
      </p:sp>
    </p:spTree>
    <p:extLst>
      <p:ext uri="{BB962C8B-B14F-4D97-AF65-F5344CB8AC3E}">
        <p14:creationId xmlns:p14="http://schemas.microsoft.com/office/powerpoint/2010/main" val="650076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tanLogga: Färgad platta - skiffer">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848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tanLogga: Citat - Aqua">
    <p:bg>
      <p:bgPr>
        <a:solidFill>
          <a:schemeClr val="accent4"/>
        </a:solidFill>
        <a:effectLst/>
      </p:bgPr>
    </p:bg>
    <p:spTree>
      <p:nvGrpSpPr>
        <p:cNvPr id="1" name=""/>
        <p:cNvGrpSpPr/>
        <p:nvPr/>
      </p:nvGrpSpPr>
      <p:grpSpPr>
        <a:xfrm>
          <a:off x="0" y="0"/>
          <a:ext cx="0" cy="0"/>
          <a:chOff x="0" y="0"/>
          <a:chExt cx="0" cy="0"/>
        </a:xfrm>
      </p:grpSpPr>
      <p:sp>
        <p:nvSpPr>
          <p:cNvPr id="2" name="Platshållare för text 2"/>
          <p:cNvSpPr>
            <a:spLocks noGrp="1"/>
          </p:cNvSpPr>
          <p:nvPr>
            <p:ph type="body" sz="quarter" idx="10" hasCustomPrompt="1"/>
          </p:nvPr>
        </p:nvSpPr>
        <p:spPr>
          <a:xfrm>
            <a:off x="2454346" y="1622358"/>
            <a:ext cx="7544420" cy="3627711"/>
          </a:xfrm>
          <a:prstGeom prst="rect">
            <a:avLst/>
          </a:prstGeom>
        </p:spPr>
        <p:txBody>
          <a:bodyPr/>
          <a:lstStyle>
            <a:lvl1pPr marL="0" indent="0">
              <a:buNone/>
              <a:defRPr lang="sv-SE" sz="3600" b="0" i="0" baseline="0" smtClean="0">
                <a:solidFill>
                  <a:schemeClr val="bg1"/>
                </a:solidFill>
                <a:effectLst/>
              </a:defRPr>
            </a:lvl1pPr>
          </a:lstStyle>
          <a:p>
            <a:pPr lvl="0"/>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a:p>
            <a:pPr lvl="0"/>
            <a:r>
              <a:rPr lang="sv-SE" sz="2800" i="1" dirty="0">
                <a:latin typeface="Source Sans Pro Semibold" panose="020B0603030403020204" pitchFamily="34" charset="0"/>
              </a:rPr>
              <a:t>(Använd denna mallsida för citat)</a:t>
            </a:r>
            <a:endParaRPr lang="sv-SE" dirty="0"/>
          </a:p>
        </p:txBody>
      </p:sp>
    </p:spTree>
    <p:extLst>
      <p:ext uri="{BB962C8B-B14F-4D97-AF65-F5344CB8AC3E}">
        <p14:creationId xmlns:p14="http://schemas.microsoft.com/office/powerpoint/2010/main" val="34427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ärgad platta-bild- Aqua">
    <p:bg>
      <p:bgPr>
        <a:solidFill>
          <a:schemeClr val="accent4"/>
        </a:solidFill>
        <a:effectLst/>
      </p:bgPr>
    </p:bg>
    <p:spTree>
      <p:nvGrpSpPr>
        <p:cNvPr id="1" name=""/>
        <p:cNvGrpSpPr/>
        <p:nvPr/>
      </p:nvGrpSpPr>
      <p:grpSpPr>
        <a:xfrm>
          <a:off x="0" y="0"/>
          <a:ext cx="0" cy="0"/>
          <a:chOff x="0" y="0"/>
          <a:chExt cx="0" cy="0"/>
        </a:xfrm>
      </p:grpSpPr>
      <p:sp>
        <p:nvSpPr>
          <p:cNvPr id="3" name="Platshållare för bild 2"/>
          <p:cNvSpPr>
            <a:spLocks noGrp="1"/>
          </p:cNvSpPr>
          <p:nvPr>
            <p:ph type="pic" sz="quarter" idx="10" hasCustomPrompt="1"/>
          </p:nvPr>
        </p:nvSpPr>
        <p:spPr>
          <a:xfrm>
            <a:off x="3624263" y="1209678"/>
            <a:ext cx="4540023" cy="4538562"/>
          </a:xfrm>
          <a:prstGeom prst="rect">
            <a:avLst/>
          </a:prstGeom>
        </p:spPr>
        <p:txBody>
          <a:bodyPr/>
          <a:lstStyle>
            <a:lvl1pPr marL="0" indent="0">
              <a:buNone/>
              <a:defRPr baseline="0">
                <a:solidFill>
                  <a:schemeClr val="bg1"/>
                </a:solidFill>
              </a:defRPr>
            </a:lvl1pPr>
          </a:lstStyle>
          <a:p>
            <a:r>
              <a:rPr lang="sv-SE" dirty="0"/>
              <a:t>Klicka här för att lägga till en bild. På den här typen av presentationsbilder behöver inte loggan vara med.</a:t>
            </a:r>
          </a:p>
        </p:txBody>
      </p:sp>
    </p:spTree>
    <p:extLst>
      <p:ext uri="{BB962C8B-B14F-4D97-AF65-F5344CB8AC3E}">
        <p14:creationId xmlns:p14="http://schemas.microsoft.com/office/powerpoint/2010/main" val="1664041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UtanLogga: Färgad platta - Aqua">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80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UtanLogga: Citat - Vit">
    <p:spTree>
      <p:nvGrpSpPr>
        <p:cNvPr id="1" name=""/>
        <p:cNvGrpSpPr/>
        <p:nvPr/>
      </p:nvGrpSpPr>
      <p:grpSpPr>
        <a:xfrm>
          <a:off x="0" y="0"/>
          <a:ext cx="0" cy="0"/>
          <a:chOff x="0" y="0"/>
          <a:chExt cx="0" cy="0"/>
        </a:xfrm>
      </p:grpSpPr>
      <p:sp>
        <p:nvSpPr>
          <p:cNvPr id="3" name="Platshållare för text 2"/>
          <p:cNvSpPr>
            <a:spLocks noGrp="1"/>
          </p:cNvSpPr>
          <p:nvPr>
            <p:ph type="body" sz="quarter" idx="10" hasCustomPrompt="1"/>
          </p:nvPr>
        </p:nvSpPr>
        <p:spPr>
          <a:xfrm>
            <a:off x="2454346" y="1622358"/>
            <a:ext cx="7544420" cy="3627711"/>
          </a:xfrm>
          <a:prstGeom prst="rect">
            <a:avLst/>
          </a:prstGeom>
        </p:spPr>
        <p:txBody>
          <a:bodyPr/>
          <a:lstStyle>
            <a:lvl1pPr marL="0" indent="0">
              <a:buNone/>
              <a:defRPr lang="sv-SE" sz="3600" b="0" i="0" baseline="0" smtClean="0">
                <a:solidFill>
                  <a:schemeClr val="tx1"/>
                </a:solidFill>
                <a:effectLst/>
              </a:defRPr>
            </a:lvl1pPr>
          </a:lstStyle>
          <a:p>
            <a:pPr lvl="0"/>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a:p>
            <a:pPr lvl="0"/>
            <a:r>
              <a:rPr lang="sv-SE" sz="2800" i="1" dirty="0">
                <a:latin typeface="Source Sans Pro Semibold" panose="020B0603030403020204" pitchFamily="34" charset="0"/>
              </a:rPr>
              <a:t>(Använd denna mallsida för citat)</a:t>
            </a:r>
            <a:endParaRPr lang="sv-SE" dirty="0"/>
          </a:p>
        </p:txBody>
      </p:sp>
    </p:spTree>
    <p:extLst>
      <p:ext uri="{BB962C8B-B14F-4D97-AF65-F5344CB8AC3E}">
        <p14:creationId xmlns:p14="http://schemas.microsoft.com/office/powerpoint/2010/main" val="3667703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ärgad platta-bild- vit">
    <p:spTree>
      <p:nvGrpSpPr>
        <p:cNvPr id="1" name=""/>
        <p:cNvGrpSpPr/>
        <p:nvPr/>
      </p:nvGrpSpPr>
      <p:grpSpPr>
        <a:xfrm>
          <a:off x="0" y="0"/>
          <a:ext cx="0" cy="0"/>
          <a:chOff x="0" y="0"/>
          <a:chExt cx="0" cy="0"/>
        </a:xfrm>
      </p:grpSpPr>
      <p:sp>
        <p:nvSpPr>
          <p:cNvPr id="4" name="Platshållare för bild 2"/>
          <p:cNvSpPr>
            <a:spLocks noGrp="1"/>
          </p:cNvSpPr>
          <p:nvPr>
            <p:ph type="pic" sz="quarter" idx="10" hasCustomPrompt="1"/>
          </p:nvPr>
        </p:nvSpPr>
        <p:spPr>
          <a:xfrm>
            <a:off x="3624263" y="1209678"/>
            <a:ext cx="4540023" cy="4538562"/>
          </a:xfrm>
          <a:prstGeom prst="rect">
            <a:avLst/>
          </a:prstGeom>
        </p:spPr>
        <p:txBody>
          <a:bodyPr/>
          <a:lstStyle>
            <a:lvl1pPr marL="0" indent="0">
              <a:buNone/>
              <a:defRPr baseline="0">
                <a:solidFill>
                  <a:schemeClr val="tx1"/>
                </a:solidFill>
              </a:defRPr>
            </a:lvl1pPr>
          </a:lstStyle>
          <a:p>
            <a:r>
              <a:rPr lang="sv-SE" dirty="0"/>
              <a:t>Klicka här för att lägga till en bild. På den här typen av presentationsbilder behöver inte loggan vara med.</a:t>
            </a:r>
          </a:p>
        </p:txBody>
      </p:sp>
    </p:spTree>
    <p:extLst>
      <p:ext uri="{BB962C8B-B14F-4D97-AF65-F5344CB8AC3E}">
        <p14:creationId xmlns:p14="http://schemas.microsoft.com/office/powerpoint/2010/main" val="4169476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tanLogga: Stor bild">
    <p:spTree>
      <p:nvGrpSpPr>
        <p:cNvPr id="1" name=""/>
        <p:cNvGrpSpPr/>
        <p:nvPr/>
      </p:nvGrpSpPr>
      <p:grpSpPr>
        <a:xfrm>
          <a:off x="0" y="0"/>
          <a:ext cx="0" cy="0"/>
          <a:chOff x="0" y="0"/>
          <a:chExt cx="0" cy="0"/>
        </a:xfrm>
      </p:grpSpPr>
      <p:sp>
        <p:nvSpPr>
          <p:cNvPr id="3" name="Platshållare för bild 2"/>
          <p:cNvSpPr>
            <a:spLocks noGrp="1"/>
          </p:cNvSpPr>
          <p:nvPr>
            <p:ph type="pic" sz="quarter" idx="10" hasCustomPrompt="1"/>
          </p:nvPr>
        </p:nvSpPr>
        <p:spPr>
          <a:xfrm>
            <a:off x="0" y="0"/>
            <a:ext cx="12191999" cy="6858000"/>
          </a:xfrm>
          <a:prstGeom prst="rect">
            <a:avLst/>
          </a:prstGeom>
        </p:spPr>
        <p:txBody>
          <a:bodyPr/>
          <a:lstStyle>
            <a:lvl1pPr marL="0" indent="0">
              <a:buNone/>
              <a:defRPr baseline="0">
                <a:solidFill>
                  <a:schemeClr val="tx1"/>
                </a:solidFill>
              </a:defRPr>
            </a:lvl1pPr>
          </a:lstStyle>
          <a:p>
            <a:r>
              <a:rPr lang="sv-SE" dirty="0"/>
              <a:t>Klicka här för att lägga till en utfallande bild. På den här typen av presentationsbilder behöver inte loggan vara med.</a:t>
            </a:r>
          </a:p>
        </p:txBody>
      </p:sp>
    </p:spTree>
    <p:extLst>
      <p:ext uri="{BB962C8B-B14F-4D97-AF65-F5344CB8AC3E}">
        <p14:creationId xmlns:p14="http://schemas.microsoft.com/office/powerpoint/2010/main" val="408005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ogga: Bild &amp; punktlista - Skiffer">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679456"/>
            <a:ext cx="4880700" cy="2919197"/>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814953"/>
            <a:ext cx="4865547" cy="760043"/>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2544363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tanLogga: Färgad platta - 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251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Logga: Titelsida - Skiffer">
    <p:bg>
      <p:bgPr>
        <a:solidFill>
          <a:srgbClr val="4A4A49"/>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r>
              <a:rPr lang="sv-SE" dirty="0"/>
              <a:t>Här ska alltid loggan vara med.</a:t>
            </a:r>
          </a:p>
        </p:txBody>
      </p:sp>
      <p:sp>
        <p:nvSpPr>
          <p:cNvPr id="6"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2">
                    <a:lumMod val="40000"/>
                    <a:lumOff val="60000"/>
                  </a:schemeClr>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a:t>
            </a:r>
            <a:fld id="{10541B07-11A0-4613-A493-41A3753066BD}" type="datetime1">
              <a:rPr lang="sv-SE" smtClean="0"/>
              <a:t>2016-06-14</a:t>
            </a:fld>
            <a:endParaRPr lang="sv-SE" dirty="0"/>
          </a:p>
        </p:txBody>
      </p:sp>
    </p:spTree>
    <p:extLst>
      <p:ext uri="{BB962C8B-B14F-4D97-AF65-F5344CB8AC3E}">
        <p14:creationId xmlns:p14="http://schemas.microsoft.com/office/powerpoint/2010/main" val="1175840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Logga: Bildsida -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lvl1pPr>
              <a:defRPr baseline="0"/>
            </a:lvl1pPr>
          </a:lstStyle>
          <a:p>
            <a:r>
              <a:rPr lang="sv-SE" dirty="0"/>
              <a:t>Klicka på ikonen för att lägga till en bild. Tänk på att välja bilder som förmedlar en känsla. Det gör att mottagaren lättare kommer ihåg ditt budskap!</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p:cNvSpPr>
            <a:spLocks noGrp="1"/>
          </p:cNvSpPr>
          <p:nvPr>
            <p:ph type="ctrTitle" hasCustomPrompt="1"/>
          </p:nvPr>
        </p:nvSpPr>
        <p:spPr>
          <a:xfrm>
            <a:off x="334963" y="620713"/>
            <a:ext cx="9414679" cy="1059231"/>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a:t>En kort budskap till bilden</a:t>
            </a:r>
          </a:p>
        </p:txBody>
      </p:sp>
    </p:spTree>
    <p:extLst>
      <p:ext uri="{BB962C8B-B14F-4D97-AF65-F5344CB8AC3E}">
        <p14:creationId xmlns:p14="http://schemas.microsoft.com/office/powerpoint/2010/main" val="125759037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4AAD347D-5ACD-4C99-B74B-A9C85AD731AF}" type="datetimeFigureOut">
              <a:rPr lang="en-US" smtClean="0"/>
              <a:t>9/8/2022</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40250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509A250-FF31-4206-8172-F9D3106AACB1}" type="datetimeFigureOut">
              <a:rPr lang="en-US" smtClean="0"/>
              <a:t>9/8/2022</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70997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9796027F-7875-4030-9381-8BD8C4F21935}" type="datetimeFigureOut">
              <a:rPr lang="en-US" smtClean="0"/>
              <a:t>9/8/2022</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377920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9796027F-7875-4030-9381-8BD8C4F21935}" type="datetimeFigureOut">
              <a:rPr lang="en-US" smtClean="0"/>
              <a:t>9/8/2022</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02298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9796027F-7875-4030-9381-8BD8C4F21935}" type="datetimeFigureOut">
              <a:rPr lang="en-US" smtClean="0"/>
              <a:t>9/8/2022</a:t>
            </a:fld>
            <a:endParaRPr lang="en-US" dirty="0"/>
          </a:p>
        </p:txBody>
      </p:sp>
      <p:sp>
        <p:nvSpPr>
          <p:cNvPr id="8" name="Platshållare för sidfot 7"/>
          <p:cNvSpPr>
            <a:spLocks noGrp="1"/>
          </p:cNvSpPr>
          <p:nvPr>
            <p:ph type="ftr" sz="quarter" idx="11"/>
          </p:nvPr>
        </p:nvSpPr>
        <p:spPr/>
        <p:txBody>
          <a:bodyPr/>
          <a:lstStyle/>
          <a:p>
            <a:endParaRPr lang="en-US" dirty="0"/>
          </a:p>
        </p:txBody>
      </p:sp>
      <p:sp>
        <p:nvSpPr>
          <p:cNvPr id="9" name="Platshållare för bildnumm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98872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509A250-FF31-4206-8172-F9D3106AACB1}" type="datetimeFigureOut">
              <a:rPr lang="en-US" smtClean="0"/>
              <a:t>9/8/2022</a:t>
            </a:fld>
            <a:endParaRPr lang="en-US" dirty="0"/>
          </a:p>
        </p:txBody>
      </p:sp>
      <p:sp>
        <p:nvSpPr>
          <p:cNvPr id="4" name="Platshållare för sidfot 3"/>
          <p:cNvSpPr>
            <a:spLocks noGrp="1"/>
          </p:cNvSpPr>
          <p:nvPr>
            <p:ph type="ftr" sz="quarter" idx="11"/>
          </p:nvPr>
        </p:nvSpPr>
        <p:spPr/>
        <p:txBody>
          <a:bodyPr/>
          <a:lstStyle/>
          <a:p>
            <a:endParaRPr lang="en-US" dirty="0"/>
          </a:p>
        </p:txBody>
      </p:sp>
      <p:sp>
        <p:nvSpPr>
          <p:cNvPr id="5" name="Platshållare för bildnumm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55569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509A250-FF31-4206-8172-F9D3106AACB1}" type="datetimeFigureOut">
              <a:rPr lang="en-US" smtClean="0"/>
              <a:t>9/8/2022</a:t>
            </a:fld>
            <a:endParaRPr lang="en-US" dirty="0"/>
          </a:p>
        </p:txBody>
      </p:sp>
      <p:sp>
        <p:nvSpPr>
          <p:cNvPr id="3" name="Platshållare för sidfot 2"/>
          <p:cNvSpPr>
            <a:spLocks noGrp="1"/>
          </p:cNvSpPr>
          <p:nvPr>
            <p:ph type="ftr" sz="quarter" idx="11"/>
          </p:nvPr>
        </p:nvSpPr>
        <p:spPr/>
        <p:txBody>
          <a:bodyPr/>
          <a:lstStyle/>
          <a:p>
            <a:endParaRPr lang="en-US" dirty="0"/>
          </a:p>
        </p:txBody>
      </p:sp>
      <p:sp>
        <p:nvSpPr>
          <p:cNvPr id="4" name="Platshållare för bildnumm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9524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ga: Punktlista - animering-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p:cNvSpPr>
            <a:spLocks noGrp="1"/>
          </p:cNvSpPr>
          <p:nvPr>
            <p:ph type="ctrTitle" hasCustomPrompt="1"/>
          </p:nvPr>
        </p:nvSpPr>
        <p:spPr>
          <a:xfrm>
            <a:off x="1200151" y="2121348"/>
            <a:ext cx="7956549" cy="812800"/>
          </a:xfrm>
          <a:prstGeom prst="rect">
            <a:avLst/>
          </a:prstGeom>
        </p:spPr>
        <p:txBody>
          <a:bodyPr lIns="0" tIns="0" rIns="0" bIns="0" anchor="b" anchorCtr="0">
            <a:noAutofit/>
          </a:bodyPr>
          <a:lstStyle>
            <a:lvl1pPr algn="l">
              <a:lnSpc>
                <a:spcPct val="120000"/>
              </a:lnSpc>
              <a:defRPr sz="4800" baseline="0">
                <a:solidFill>
                  <a:schemeClr val="tx1">
                    <a:lumMod val="75000"/>
                    <a:lumOff val="25000"/>
                  </a:schemeClr>
                </a:solidFill>
                <a:latin typeface="Source Sans Pro Semibold" charset="0"/>
              </a:defRPr>
            </a:lvl1pPr>
          </a:lstStyle>
          <a:p>
            <a:r>
              <a:rPr lang="sv-SE" dirty="0"/>
              <a:t>En kort rubrik (max en rad)</a:t>
            </a:r>
          </a:p>
        </p:txBody>
      </p:sp>
      <p:sp>
        <p:nvSpPr>
          <p:cNvPr id="8" name="Platshållare för innehåll 2"/>
          <p:cNvSpPr>
            <a:spLocks noGrp="1"/>
          </p:cNvSpPr>
          <p:nvPr>
            <p:ph idx="10" hasCustomPrompt="1"/>
          </p:nvPr>
        </p:nvSpPr>
        <p:spPr>
          <a:xfrm>
            <a:off x="1200151" y="3291495"/>
            <a:ext cx="7956550" cy="2562226"/>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408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509A250-FF31-4206-8172-F9D3106AACB1}" type="datetimeFigureOut">
              <a:rPr lang="en-US" smtClean="0"/>
              <a:t>9/8/2022</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18189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509A250-FF31-4206-8172-F9D3106AACB1}" type="datetimeFigureOut">
              <a:rPr lang="en-US" smtClean="0"/>
              <a:t>9/8/2022</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38766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509A250-FF31-4206-8172-F9D3106AACB1}" type="datetimeFigureOut">
              <a:rPr lang="en-US" smtClean="0"/>
              <a:t>9/8/2022</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179356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509A250-FF31-4206-8172-F9D3106AACB1}" type="datetimeFigureOut">
              <a:rPr lang="en-US" smtClean="0"/>
              <a:t>9/8/2022</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313249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Logga: Titelsida - Skiffer">
    <p:bg>
      <p:bgPr>
        <a:solidFill>
          <a:srgbClr val="4A4A49"/>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r>
              <a:rPr lang="sv-SE" dirty="0"/>
              <a:t>Här ska alltid loggan vara med.</a:t>
            </a:r>
          </a:p>
        </p:txBody>
      </p:sp>
      <p:sp>
        <p:nvSpPr>
          <p:cNvPr id="6"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2">
                    <a:lumMod val="40000"/>
                    <a:lumOff val="60000"/>
                  </a:schemeClr>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a:t>
            </a:r>
            <a:fld id="{10541B07-11A0-4613-A493-41A3753066BD}" type="datetime1">
              <a:rPr lang="sv-SE" smtClean="0"/>
              <a:t>2016-06-14</a:t>
            </a:fld>
            <a:endParaRPr lang="sv-SE" dirty="0"/>
          </a:p>
        </p:txBody>
      </p:sp>
    </p:spTree>
    <p:extLst>
      <p:ext uri="{BB962C8B-B14F-4D97-AF65-F5344CB8AC3E}">
        <p14:creationId xmlns:p14="http://schemas.microsoft.com/office/powerpoint/2010/main" val="2770553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ogga: Punktlista -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p:cNvSpPr>
            <a:spLocks noGrp="1"/>
          </p:cNvSpPr>
          <p:nvPr>
            <p:ph type="ctrTitle" hasCustomPrompt="1"/>
          </p:nvPr>
        </p:nvSpPr>
        <p:spPr>
          <a:xfrm>
            <a:off x="463107" y="813869"/>
            <a:ext cx="7956549" cy="812800"/>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a:t>En kort rubrik (max en rad)</a:t>
            </a:r>
          </a:p>
        </p:txBody>
      </p:sp>
      <p:sp>
        <p:nvSpPr>
          <p:cNvPr id="7" name="Platshållare för innehåll 2"/>
          <p:cNvSpPr>
            <a:spLocks noGrp="1"/>
          </p:cNvSpPr>
          <p:nvPr>
            <p:ph idx="10" hasCustomPrompt="1"/>
          </p:nvPr>
        </p:nvSpPr>
        <p:spPr>
          <a:xfrm>
            <a:off x="463107" y="2302136"/>
            <a:ext cx="8693594" cy="3955791"/>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marL="1257300" indent="-342900">
              <a:spcAft>
                <a:spcPts val="600"/>
              </a:spcAft>
              <a:buFont typeface="Arial" panose="020B0604020202020204" pitchFamily="34" charset="0"/>
              <a:buChar char="•"/>
              <a:defRPr sz="2400" baseline="0">
                <a:solidFill>
                  <a:schemeClr val="tx1"/>
                </a:solidFill>
                <a:latin typeface="Source Sans Pro" panose="020B0503030403020204" pitchFamily="34" charset="0"/>
                <a:ea typeface="Source Sans Pro Light" panose="020B0403030403020204" pitchFamily="34" charset="0"/>
              </a:defRPr>
            </a:lvl3pPr>
            <a:lvl4pPr marL="1714500" indent="-342900">
              <a:spcAft>
                <a:spcPts val="600"/>
              </a:spcAft>
              <a:buFont typeface="Arial" panose="020B0604020202020204" pitchFamily="34" charset="0"/>
              <a:buChar char="•"/>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a:t>
            </a:r>
          </a:p>
        </p:txBody>
      </p:sp>
    </p:spTree>
    <p:extLst>
      <p:ext uri="{BB962C8B-B14F-4D97-AF65-F5344CB8AC3E}">
        <p14:creationId xmlns:p14="http://schemas.microsoft.com/office/powerpoint/2010/main" val="363165381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ga: Punktlista 2 -animering- Skiffer">
    <p:bg>
      <p:bgPr>
        <a:solidFill>
          <a:schemeClr val="tx2"/>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1200151" y="2975914"/>
            <a:ext cx="7956550" cy="2818449"/>
          </a:xfrm>
          <a:prstGeom prst="rect">
            <a:avLst/>
          </a:prstGeom>
        </p:spPr>
        <p:txBody>
          <a:bodyPr/>
          <a:lstStyle>
            <a:lvl1pPr>
              <a:spcAft>
                <a:spcPts val="600"/>
              </a:spcAft>
              <a:defRPr sz="2800" b="0" baseline="0">
                <a:solidFill>
                  <a:schemeClr val="bg1"/>
                </a:solidFill>
                <a:latin typeface="Source Sans Pro Semibold" panose="020B0603030403020204" pitchFamily="34" charset="0"/>
              </a:defRPr>
            </a:lvl1pPr>
            <a:lvl2pPr>
              <a:spcAft>
                <a:spcPts val="600"/>
              </a:spcAft>
              <a:defRPr sz="24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a:p>
            <a:pPr lvl="3"/>
            <a:endParaRPr lang="sv-SE" dirty="0"/>
          </a:p>
          <a:p>
            <a:pPr lvl="3"/>
            <a:endParaRPr lang="sv-SE" dirty="0"/>
          </a:p>
        </p:txBody>
      </p:sp>
      <p:sp>
        <p:nvSpPr>
          <p:cNvPr id="7" name="Rubrik 1"/>
          <p:cNvSpPr>
            <a:spLocks noGrp="1"/>
          </p:cNvSpPr>
          <p:nvPr>
            <p:ph type="ctrTitle" hasCustomPrompt="1"/>
          </p:nvPr>
        </p:nvSpPr>
        <p:spPr>
          <a:xfrm>
            <a:off x="1200151" y="1983884"/>
            <a:ext cx="7956549" cy="894080"/>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22401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ogga: Punktlista 2 - Skiffer">
    <p:bg>
      <p:bgPr>
        <a:solidFill>
          <a:schemeClr val="tx2"/>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619228" y="2173045"/>
            <a:ext cx="7956550" cy="4084882"/>
          </a:xfrm>
          <a:prstGeom prst="rect">
            <a:avLst/>
          </a:prstGeom>
        </p:spPr>
        <p:txBody>
          <a:bodyPr/>
          <a:lstStyle>
            <a:lvl1pPr>
              <a:spcAft>
                <a:spcPts val="600"/>
              </a:spcAft>
              <a:defRPr sz="2800" b="0" baseline="0">
                <a:solidFill>
                  <a:schemeClr val="bg1"/>
                </a:solidFill>
                <a:latin typeface="Source Sans Pro Semibold" panose="020B0603030403020204" pitchFamily="34" charset="0"/>
              </a:defRPr>
            </a:lvl1pPr>
            <a:lvl2pPr>
              <a:spcAft>
                <a:spcPts val="600"/>
              </a:spcAft>
              <a:defRPr sz="24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7" name="Rubrik 1"/>
          <p:cNvSpPr>
            <a:spLocks noGrp="1"/>
          </p:cNvSpPr>
          <p:nvPr>
            <p:ph type="ctrTitle" hasCustomPrompt="1"/>
          </p:nvPr>
        </p:nvSpPr>
        <p:spPr>
          <a:xfrm>
            <a:off x="585694" y="867144"/>
            <a:ext cx="9157436" cy="812800"/>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581460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3.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Tree>
    <p:extLst>
      <p:ext uri="{BB962C8B-B14F-4D97-AF65-F5344CB8AC3E}">
        <p14:creationId xmlns:p14="http://schemas.microsoft.com/office/powerpoint/2010/main" val="1237716044"/>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13" r:id="rId3"/>
    <p:sldLayoutId id="2147483682" r:id="rId4"/>
    <p:sldLayoutId id="2147483865" r:id="rId5"/>
    <p:sldLayoutId id="2147483783" r:id="rId6"/>
    <p:sldLayoutId id="2147483866" r:id="rId7"/>
    <p:sldLayoutId id="2147483709" r:id="rId8"/>
    <p:sldLayoutId id="2147483864" r:id="rId9"/>
    <p:sldLayoutId id="2147483790" r:id="rId10"/>
    <p:sldLayoutId id="2147483867" r:id="rId11"/>
    <p:sldLayoutId id="2147483720" r:id="rId12"/>
    <p:sldLayoutId id="2147483674" r:id="rId13"/>
    <p:sldLayoutId id="2147483780" r:id="rId14"/>
    <p:sldLayoutId id="2147483704" r:id="rId15"/>
    <p:sldLayoutId id="2147483868" r:id="rId16"/>
    <p:sldLayoutId id="2147483782" r:id="rId17"/>
    <p:sldLayoutId id="2147483869" r:id="rId18"/>
    <p:sldLayoutId id="2147483788" r:id="rId19"/>
    <p:sldLayoutId id="2147483872" r:id="rId20"/>
    <p:sldLayoutId id="2147483693" r:id="rId21"/>
    <p:sldLayoutId id="2147483719" r:id="rId22"/>
    <p:sldLayoutId id="2147483870" r:id="rId23"/>
    <p:sldLayoutId id="2147483871" r:id="rId24"/>
    <p:sldLayoutId id="2147483661" r:id="rId25"/>
    <p:sldLayoutId id="2147483781" r:id="rId26"/>
    <p:sldLayoutId id="2147483791" r:id="rId27"/>
    <p:sldLayoutId id="2147483663" r:id="rId28"/>
    <p:sldLayoutId id="2147483873" r:id="rId29"/>
    <p:sldLayoutId id="2147483789" r:id="rId30"/>
    <p:sldLayoutId id="2147483688" r:id="rId31"/>
    <p:sldLayoutId id="2147483685" r:id="rId32"/>
    <p:sldLayoutId id="2147483874" r:id="rId33"/>
    <p:sldLayoutId id="2147483699" r:id="rId34"/>
    <p:sldLayoutId id="2147483889" r:id="rId35"/>
    <p:sldLayoutId id="2147483890" r:id="rId36"/>
    <p:sldLayoutId id="2147483903" r:id="rId37"/>
    <p:sldLayoutId id="2147483904" r:id="rId38"/>
    <p:sldLayoutId id="2147483991" r:id="rId39"/>
    <p:sldLayoutId id="2147483992"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70" userDrawn="1">
          <p15:clr>
            <a:srgbClr val="F26B43"/>
          </p15:clr>
        </p15:guide>
        <p15:guide id="3" pos="756" userDrawn="1">
          <p15:clr>
            <a:srgbClr val="F26B43"/>
          </p15:clr>
        </p15:guide>
        <p15:guide id="4" pos="1141" userDrawn="1">
          <p15:clr>
            <a:srgbClr val="F26B43"/>
          </p15:clr>
        </p15:guide>
        <p15:guide id="5" pos="1527" userDrawn="1">
          <p15:clr>
            <a:srgbClr val="F26B43"/>
          </p15:clr>
        </p15:guide>
        <p15:guide id="6" pos="1912" userDrawn="1">
          <p15:clr>
            <a:srgbClr val="F26B43"/>
          </p15:clr>
        </p15:guide>
        <p15:guide id="7" pos="2298" userDrawn="1">
          <p15:clr>
            <a:srgbClr val="F26B43"/>
          </p15:clr>
        </p15:guide>
        <p15:guide id="8" pos="2683" userDrawn="1">
          <p15:clr>
            <a:srgbClr val="F26B43"/>
          </p15:clr>
        </p15:guide>
        <p15:guide id="9" pos="3069" userDrawn="1">
          <p15:clr>
            <a:srgbClr val="F26B43"/>
          </p15:clr>
        </p15:guide>
        <p15:guide id="10" pos="3454" userDrawn="1">
          <p15:clr>
            <a:srgbClr val="F26B43"/>
          </p15:clr>
        </p15:guide>
        <p15:guide id="11" pos="3840" userDrawn="1">
          <p15:clr>
            <a:srgbClr val="F26B43"/>
          </p15:clr>
        </p15:guide>
        <p15:guide id="12" pos="4226" userDrawn="1">
          <p15:clr>
            <a:srgbClr val="F26B43"/>
          </p15:clr>
        </p15:guide>
        <p15:guide id="13" pos="4611" userDrawn="1">
          <p15:clr>
            <a:srgbClr val="F26B43"/>
          </p15:clr>
        </p15:guide>
        <p15:guide id="14" pos="4997" userDrawn="1">
          <p15:clr>
            <a:srgbClr val="F26B43"/>
          </p15:clr>
        </p15:guide>
        <p15:guide id="15" pos="5382" userDrawn="1">
          <p15:clr>
            <a:srgbClr val="F26B43"/>
          </p15:clr>
        </p15:guide>
        <p15:guide id="16" pos="5768" userDrawn="1">
          <p15:clr>
            <a:srgbClr val="F26B43"/>
          </p15:clr>
        </p15:guide>
        <p15:guide id="17" pos="6153" userDrawn="1">
          <p15:clr>
            <a:srgbClr val="F26B43"/>
          </p15:clr>
        </p15:guide>
        <p15:guide id="18" pos="6539" userDrawn="1">
          <p15:clr>
            <a:srgbClr val="F26B43"/>
          </p15:clr>
        </p15:guide>
        <p15:guide id="19" pos="6902" userDrawn="1">
          <p15:clr>
            <a:srgbClr val="F26B43"/>
          </p15:clr>
        </p15:guide>
        <p15:guide id="20" pos="7287" userDrawn="1">
          <p15:clr>
            <a:srgbClr val="F26B43"/>
          </p15:clr>
        </p15:guide>
        <p15:guide id="21" orient="horz" pos="1570" userDrawn="1">
          <p15:clr>
            <a:srgbClr val="F26B43"/>
          </p15:clr>
        </p15:guide>
        <p15:guide id="22" orient="horz" pos="2750" userDrawn="1">
          <p15:clr>
            <a:srgbClr val="F26B43"/>
          </p15:clr>
        </p15:guide>
        <p15:guide id="23" orient="horz" pos="3929" userDrawn="1">
          <p15:clr>
            <a:srgbClr val="F26B43"/>
          </p15:clr>
        </p15:guide>
        <p15:guide id="24" orient="horz" pos="981" userDrawn="1">
          <p15:clr>
            <a:srgbClr val="F26B43"/>
          </p15:clr>
        </p15:guide>
        <p15:guide id="25" pos="7469" userDrawn="1">
          <p15:clr>
            <a:srgbClr val="F26B43"/>
          </p15:clr>
        </p15:guide>
        <p15:guide id="26" orient="horz" pos="210" userDrawn="1">
          <p15:clr>
            <a:srgbClr val="F26B43"/>
          </p15:clr>
        </p15:guide>
        <p15:guide id="27" orient="horz" pos="2160" userDrawn="1">
          <p15:clr>
            <a:srgbClr val="F26B43"/>
          </p15:clr>
        </p15:guide>
        <p15:guide id="28" orient="horz" pos="3339" userDrawn="1">
          <p15:clr>
            <a:srgbClr val="F26B43"/>
          </p15:clr>
        </p15:guide>
        <p15:guide id="29" pos="21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02132"/>
      </p:ext>
    </p:extLst>
  </p:cSld>
  <p:clrMap bg1="lt1" tx1="dk1" bg2="lt2" tx2="dk2" accent1="accent1" accent2="accent2" accent3="accent3" accent4="accent4" accent5="accent5" accent6="accent6" hlink="hlink" folHlink="folHlink"/>
  <p:sldLayoutIdLst>
    <p:sldLayoutId id="2147483835" r:id="rId1"/>
    <p:sldLayoutId id="2147483844" r:id="rId2"/>
    <p:sldLayoutId id="2147483856" r:id="rId3"/>
    <p:sldLayoutId id="2147483840" r:id="rId4"/>
    <p:sldLayoutId id="2147483849" r:id="rId5"/>
    <p:sldLayoutId id="2147483861" r:id="rId6"/>
    <p:sldLayoutId id="2147483841" r:id="rId7"/>
    <p:sldLayoutId id="2147483850" r:id="rId8"/>
    <p:sldLayoutId id="2147483863" r:id="rId9"/>
    <p:sldLayoutId id="2147483862" r:id="rId10"/>
    <p:sldLayoutId id="2147483875" r:id="rId11"/>
    <p:sldLayoutId id="21474838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70">
          <p15:clr>
            <a:srgbClr val="F26B43"/>
          </p15:clr>
        </p15:guide>
        <p15:guide id="3" pos="756">
          <p15:clr>
            <a:srgbClr val="F26B43"/>
          </p15:clr>
        </p15:guide>
        <p15:guide id="4" pos="1141">
          <p15:clr>
            <a:srgbClr val="F26B43"/>
          </p15:clr>
        </p15:guide>
        <p15:guide id="5" pos="1527">
          <p15:clr>
            <a:srgbClr val="F26B43"/>
          </p15:clr>
        </p15:guide>
        <p15:guide id="6" pos="1912">
          <p15:clr>
            <a:srgbClr val="F26B43"/>
          </p15:clr>
        </p15:guide>
        <p15:guide id="7" pos="2298">
          <p15:clr>
            <a:srgbClr val="F26B43"/>
          </p15:clr>
        </p15:guide>
        <p15:guide id="8" pos="2683">
          <p15:clr>
            <a:srgbClr val="F26B43"/>
          </p15:clr>
        </p15:guide>
        <p15:guide id="9" pos="3069">
          <p15:clr>
            <a:srgbClr val="F26B43"/>
          </p15:clr>
        </p15:guide>
        <p15:guide id="10" pos="3454">
          <p15:clr>
            <a:srgbClr val="F26B43"/>
          </p15:clr>
        </p15:guide>
        <p15:guide id="11" pos="3840">
          <p15:clr>
            <a:srgbClr val="F26B43"/>
          </p15:clr>
        </p15:guide>
        <p15:guide id="12" pos="4226">
          <p15:clr>
            <a:srgbClr val="F26B43"/>
          </p15:clr>
        </p15:guide>
        <p15:guide id="13" pos="4611">
          <p15:clr>
            <a:srgbClr val="F26B43"/>
          </p15:clr>
        </p15:guide>
        <p15:guide id="14" pos="4997">
          <p15:clr>
            <a:srgbClr val="F26B43"/>
          </p15:clr>
        </p15:guide>
        <p15:guide id="15" pos="5382">
          <p15:clr>
            <a:srgbClr val="F26B43"/>
          </p15:clr>
        </p15:guide>
        <p15:guide id="16" pos="5768">
          <p15:clr>
            <a:srgbClr val="F26B43"/>
          </p15:clr>
        </p15:guide>
        <p15:guide id="17" pos="6153">
          <p15:clr>
            <a:srgbClr val="F26B43"/>
          </p15:clr>
        </p15:guide>
        <p15:guide id="18" pos="6539">
          <p15:clr>
            <a:srgbClr val="F26B43"/>
          </p15:clr>
        </p15:guide>
        <p15:guide id="19" pos="6902">
          <p15:clr>
            <a:srgbClr val="F26B43"/>
          </p15:clr>
        </p15:guide>
        <p15:guide id="20" pos="7287">
          <p15:clr>
            <a:srgbClr val="F26B43"/>
          </p15:clr>
        </p15:guide>
        <p15:guide id="21" orient="horz" pos="1570">
          <p15:clr>
            <a:srgbClr val="F26B43"/>
          </p15:clr>
        </p15:guide>
        <p15:guide id="22" orient="horz" pos="2750">
          <p15:clr>
            <a:srgbClr val="F26B43"/>
          </p15:clr>
        </p15:guide>
        <p15:guide id="23" orient="horz" pos="3929">
          <p15:clr>
            <a:srgbClr val="F26B43"/>
          </p15:clr>
        </p15:guide>
        <p15:guide id="24" orient="horz" pos="981">
          <p15:clr>
            <a:srgbClr val="F26B43"/>
          </p15:clr>
        </p15:guide>
        <p15:guide id="25" pos="7469">
          <p15:clr>
            <a:srgbClr val="F26B43"/>
          </p15:clr>
        </p15:guide>
        <p15:guide id="26" orient="horz" pos="210">
          <p15:clr>
            <a:srgbClr val="F26B43"/>
          </p15:clr>
        </p15:guide>
        <p15:guide id="27" orient="horz" pos="2160">
          <p15:clr>
            <a:srgbClr val="F26B43"/>
          </p15:clr>
        </p15:guide>
        <p15:guide id="28" orient="horz" pos="3339">
          <p15:clr>
            <a:srgbClr val="F26B43"/>
          </p15:clr>
        </p15:guide>
        <p15:guide id="29" pos="21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6F955A-2F68-4D73-A336-CC7BE8A2CDB6}" type="datetimeFigureOut">
              <a:rPr lang="sv-SE" smtClean="0"/>
              <a:t>2022-09-08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1BF72-1A17-4809-BF17-E78295A3EAA8}" type="slidenum">
              <a:rPr lang="sv-SE" smtClean="0"/>
              <a:t>‹#›</a:t>
            </a:fld>
            <a:endParaRPr lang="sv-SE"/>
          </a:p>
        </p:txBody>
      </p:sp>
      <p:pic>
        <p:nvPicPr>
          <p:cNvPr id="7" name="Bildobjekt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Tree>
    <p:extLst>
      <p:ext uri="{BB962C8B-B14F-4D97-AF65-F5344CB8AC3E}">
        <p14:creationId xmlns:p14="http://schemas.microsoft.com/office/powerpoint/2010/main" val="359018858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70" userDrawn="1">
          <p15:clr>
            <a:srgbClr val="F26B43"/>
          </p15:clr>
        </p15:guide>
        <p15:guide id="3" pos="756" userDrawn="1">
          <p15:clr>
            <a:srgbClr val="F26B43"/>
          </p15:clr>
        </p15:guide>
        <p15:guide id="4" pos="1141" userDrawn="1">
          <p15:clr>
            <a:srgbClr val="F26B43"/>
          </p15:clr>
        </p15:guide>
        <p15:guide id="5" pos="1527" userDrawn="1">
          <p15:clr>
            <a:srgbClr val="F26B43"/>
          </p15:clr>
        </p15:guide>
        <p15:guide id="6" pos="1912" userDrawn="1">
          <p15:clr>
            <a:srgbClr val="F26B43"/>
          </p15:clr>
        </p15:guide>
        <p15:guide id="7" pos="2298" userDrawn="1">
          <p15:clr>
            <a:srgbClr val="F26B43"/>
          </p15:clr>
        </p15:guide>
        <p15:guide id="8" pos="2683" userDrawn="1">
          <p15:clr>
            <a:srgbClr val="F26B43"/>
          </p15:clr>
        </p15:guide>
        <p15:guide id="9" pos="3069" userDrawn="1">
          <p15:clr>
            <a:srgbClr val="F26B43"/>
          </p15:clr>
        </p15:guide>
        <p15:guide id="10" pos="3454" userDrawn="1">
          <p15:clr>
            <a:srgbClr val="F26B43"/>
          </p15:clr>
        </p15:guide>
        <p15:guide id="11" pos="3840" userDrawn="1">
          <p15:clr>
            <a:srgbClr val="F26B43"/>
          </p15:clr>
        </p15:guide>
        <p15:guide id="12" pos="4226" userDrawn="1">
          <p15:clr>
            <a:srgbClr val="F26B43"/>
          </p15:clr>
        </p15:guide>
        <p15:guide id="13" pos="4611" userDrawn="1">
          <p15:clr>
            <a:srgbClr val="F26B43"/>
          </p15:clr>
        </p15:guide>
        <p15:guide id="14" pos="4997" userDrawn="1">
          <p15:clr>
            <a:srgbClr val="F26B43"/>
          </p15:clr>
        </p15:guide>
        <p15:guide id="15" pos="5382" userDrawn="1">
          <p15:clr>
            <a:srgbClr val="F26B43"/>
          </p15:clr>
        </p15:guide>
        <p15:guide id="16" pos="5768" userDrawn="1">
          <p15:clr>
            <a:srgbClr val="F26B43"/>
          </p15:clr>
        </p15:guide>
        <p15:guide id="17" pos="6153" userDrawn="1">
          <p15:clr>
            <a:srgbClr val="F26B43"/>
          </p15:clr>
        </p15:guide>
        <p15:guide id="18" pos="6539" userDrawn="1">
          <p15:clr>
            <a:srgbClr val="F26B43"/>
          </p15:clr>
        </p15:guide>
        <p15:guide id="19" pos="6902" userDrawn="1">
          <p15:clr>
            <a:srgbClr val="F26B43"/>
          </p15:clr>
        </p15:guide>
        <p15:guide id="20" pos="7287" userDrawn="1">
          <p15:clr>
            <a:srgbClr val="F26B43"/>
          </p15:clr>
        </p15:guide>
        <p15:guide id="21" orient="horz" pos="1570" userDrawn="1">
          <p15:clr>
            <a:srgbClr val="F26B43"/>
          </p15:clr>
        </p15:guide>
        <p15:guide id="22" orient="horz" pos="2750" userDrawn="1">
          <p15:clr>
            <a:srgbClr val="F26B43"/>
          </p15:clr>
        </p15:guide>
        <p15:guide id="23" orient="horz" pos="3929" userDrawn="1">
          <p15:clr>
            <a:srgbClr val="F26B43"/>
          </p15:clr>
        </p15:guide>
        <p15:guide id="24" orient="horz" pos="981" userDrawn="1">
          <p15:clr>
            <a:srgbClr val="F26B43"/>
          </p15:clr>
        </p15:guide>
        <p15:guide id="25" pos="7469" userDrawn="1">
          <p15:clr>
            <a:srgbClr val="F26B43"/>
          </p15:clr>
        </p15:guide>
        <p15:guide id="26" orient="horz" pos="210" userDrawn="1">
          <p15:clr>
            <a:srgbClr val="F26B43"/>
          </p15:clr>
        </p15:guide>
        <p15:guide id="27" orient="horz" pos="2160" userDrawn="1">
          <p15:clr>
            <a:srgbClr val="F26B43"/>
          </p15:clr>
        </p15:guide>
        <p15:guide id="28" orient="horz" pos="3339" userDrawn="1">
          <p15:clr>
            <a:srgbClr val="F26B43"/>
          </p15:clr>
        </p15:guide>
        <p15:guide id="29" pos="21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pn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7.jpg"/><Relationship Id="rId7" Type="http://schemas.openxmlformats.org/officeDocument/2006/relationships/diagramQuickStyle" Target="../diagrams/quickStyle6.xm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8.png"/><Relationship Id="rId9" Type="http://schemas.microsoft.com/office/2007/relationships/diagramDrawing" Target="../diagrams/drawing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skovde.se/bygganyttVA"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www.skovde.se/skovdeva" TargetMode="Externa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58.jp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karta.skovde.se/linkdokument/planbest/P2018_9.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Trädgårdsstaden, etapp 3</a:t>
            </a:r>
            <a:br>
              <a:rPr lang="sv-SE" dirty="0"/>
            </a:br>
            <a:r>
              <a:rPr lang="sv-SE" dirty="0"/>
              <a:t>Informationsmöte 2022-09-08</a:t>
            </a:r>
            <a:br>
              <a:rPr lang="sv-SE" dirty="0"/>
            </a:br>
            <a:endParaRPr lang="sv-SE" dirty="0"/>
          </a:p>
        </p:txBody>
      </p:sp>
      <p:sp>
        <p:nvSpPr>
          <p:cNvPr id="3" name="Platshållare för text 2"/>
          <p:cNvSpPr>
            <a:spLocks noGrp="1"/>
          </p:cNvSpPr>
          <p:nvPr>
            <p:ph type="body" sz="quarter" idx="10"/>
          </p:nvPr>
        </p:nvSpPr>
        <p:spPr/>
        <p:txBody>
          <a:bodyPr/>
          <a:lstStyle/>
          <a:p>
            <a:endParaRPr lang="sv-SE" dirty="0"/>
          </a:p>
          <a:p>
            <a:endParaRPr lang="sv-SE" dirty="0"/>
          </a:p>
        </p:txBody>
      </p:sp>
    </p:spTree>
    <p:extLst>
      <p:ext uri="{BB962C8B-B14F-4D97-AF65-F5344CB8AC3E}">
        <p14:creationId xmlns:p14="http://schemas.microsoft.com/office/powerpoint/2010/main" val="366335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A168E50-42AC-4E20-808A-DFA06FCADD50}"/>
              </a:ext>
            </a:extLst>
          </p:cNvPr>
          <p:cNvPicPr>
            <a:picLocks noChangeAspect="1"/>
          </p:cNvPicPr>
          <p:nvPr/>
        </p:nvPicPr>
        <p:blipFill>
          <a:blip r:embed="rId2"/>
          <a:stretch>
            <a:fillRect/>
          </a:stretch>
        </p:blipFill>
        <p:spPr>
          <a:xfrm>
            <a:off x="0" y="0"/>
            <a:ext cx="9958192" cy="6858000"/>
          </a:xfrm>
          <a:prstGeom prst="rect">
            <a:avLst/>
          </a:prstGeom>
        </p:spPr>
      </p:pic>
    </p:spTree>
    <p:extLst>
      <p:ext uri="{BB962C8B-B14F-4D97-AF65-F5344CB8AC3E}">
        <p14:creationId xmlns:p14="http://schemas.microsoft.com/office/powerpoint/2010/main" val="153547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133139C-325E-477C-A8B8-B9F3AA8BBA52}"/>
              </a:ext>
            </a:extLst>
          </p:cNvPr>
          <p:cNvPicPr>
            <a:picLocks noChangeAspect="1"/>
          </p:cNvPicPr>
          <p:nvPr/>
        </p:nvPicPr>
        <p:blipFill>
          <a:blip r:embed="rId2"/>
          <a:stretch>
            <a:fillRect/>
          </a:stretch>
        </p:blipFill>
        <p:spPr>
          <a:xfrm>
            <a:off x="0" y="0"/>
            <a:ext cx="9987509" cy="6858000"/>
          </a:xfrm>
          <a:prstGeom prst="rect">
            <a:avLst/>
          </a:prstGeom>
        </p:spPr>
      </p:pic>
    </p:spTree>
    <p:extLst>
      <p:ext uri="{BB962C8B-B14F-4D97-AF65-F5344CB8AC3E}">
        <p14:creationId xmlns:p14="http://schemas.microsoft.com/office/powerpoint/2010/main" val="599785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D13DDF2-05DA-4BA6-B49D-8E29E26BB5D4}"/>
              </a:ext>
            </a:extLst>
          </p:cNvPr>
          <p:cNvSpPr/>
          <p:nvPr/>
        </p:nvSpPr>
        <p:spPr>
          <a:xfrm>
            <a:off x="9538632" y="1853482"/>
            <a:ext cx="2562313" cy="4370427"/>
          </a:xfrm>
          <a:prstGeom prst="rect">
            <a:avLst/>
          </a:prstGeom>
        </p:spPr>
        <p:txBody>
          <a:bodyPr wrap="square">
            <a:spAutoFit/>
          </a:bodyPr>
          <a:lstStyle/>
          <a:p>
            <a:r>
              <a:rPr lang="sv-SE" sz="1400" b="1" dirty="0">
                <a:solidFill>
                  <a:schemeClr val="bg1"/>
                </a:solidFill>
                <a:latin typeface="Source Sans Pro Light" panose="020B0403030403020204" pitchFamily="34" charset="0"/>
                <a:ea typeface="Source Sans Pro Light" panose="020B0403030403020204" pitchFamily="34" charset="0"/>
              </a:rPr>
              <a:t>Trädgårdsstadskriterier </a:t>
            </a:r>
          </a:p>
          <a:p>
            <a:r>
              <a:rPr lang="sv-SE" sz="1000" b="1" dirty="0">
                <a:solidFill>
                  <a:schemeClr val="bg1"/>
                </a:solidFill>
                <a:latin typeface="Source Sans Pro Light" panose="020B0403030403020204" pitchFamily="34" charset="0"/>
                <a:ea typeface="Source Sans Pro Light" panose="020B0403030403020204" pitchFamily="34" charset="0"/>
              </a:rPr>
              <a:t>från Kvalitets- och gestaltningsprogrammet</a:t>
            </a:r>
          </a:p>
          <a:p>
            <a:endParaRPr lang="sv-SE" sz="1400" b="1" dirty="0">
              <a:solidFill>
                <a:schemeClr val="bg1"/>
              </a:solidFill>
              <a:latin typeface="Source Sans Pro Light" panose="020B0403030403020204" pitchFamily="34" charset="0"/>
              <a:ea typeface="Source Sans Pro Light" panose="020B0403030403020204" pitchFamily="34" charset="0"/>
            </a:endParaRPr>
          </a:p>
          <a:p>
            <a:pPr marL="285750" indent="-285750">
              <a:buFont typeface="Arial" panose="020B0604020202020204" pitchFamily="34" charset="0"/>
              <a:buChar char="•"/>
            </a:pPr>
            <a:r>
              <a:rPr lang="sv-SE" sz="1200" i="1" dirty="0">
                <a:solidFill>
                  <a:schemeClr val="bg1"/>
                </a:solidFill>
                <a:latin typeface="Source Sans Pro Light" panose="020B0403030403020204" pitchFamily="34" charset="0"/>
                <a:ea typeface="Source Sans Pro Light" panose="020B0403030403020204" pitchFamily="34" charset="0"/>
              </a:rPr>
              <a:t>Traditionellt gatunät med genomgående, oftast trädplanterade, gator och samlande gröna platser.</a:t>
            </a:r>
          </a:p>
          <a:p>
            <a:pPr marL="285750" indent="-285750">
              <a:buFont typeface="Arial" panose="020B0604020202020204" pitchFamily="34" charset="0"/>
              <a:buChar char="•"/>
            </a:pPr>
            <a:endParaRPr lang="sv-SE" sz="1200" i="1" dirty="0">
              <a:solidFill>
                <a:schemeClr val="bg1"/>
              </a:solidFill>
              <a:latin typeface="Source Sans Pro Light" panose="020B0403030403020204" pitchFamily="34" charset="0"/>
              <a:ea typeface="Source Sans Pro Light" panose="020B0403030403020204" pitchFamily="34" charset="0"/>
            </a:endParaRPr>
          </a:p>
          <a:p>
            <a:pPr marL="285750" indent="-285750">
              <a:buFont typeface="Arial" panose="020B0604020202020204" pitchFamily="34" charset="0"/>
              <a:buChar char="•"/>
            </a:pPr>
            <a:r>
              <a:rPr lang="nb-NO" sz="1200" i="1" dirty="0">
                <a:solidFill>
                  <a:schemeClr val="bg1"/>
                </a:solidFill>
                <a:latin typeface="Source Sans Pro Light" panose="020B0403030403020204" pitchFamily="34" charset="0"/>
                <a:ea typeface="Source Sans Pro Light" panose="020B0403030403020204" pitchFamily="34" charset="0"/>
              </a:rPr>
              <a:t>Måttlig täthet, totalt ca 20-30% av kvartersmarken bebyggs.</a:t>
            </a:r>
          </a:p>
          <a:p>
            <a:pPr marL="285750" indent="-285750">
              <a:buFont typeface="Arial" panose="020B0604020202020204" pitchFamily="34" charset="0"/>
              <a:buChar char="•"/>
            </a:pPr>
            <a:endParaRPr lang="sv-SE" sz="1200" i="1" dirty="0">
              <a:solidFill>
                <a:schemeClr val="bg1"/>
              </a:solidFill>
              <a:latin typeface="Source Sans Pro Light" panose="020B0403030403020204" pitchFamily="34" charset="0"/>
              <a:ea typeface="Source Sans Pro Light" panose="020B0403030403020204" pitchFamily="34" charset="0"/>
            </a:endParaRPr>
          </a:p>
          <a:p>
            <a:pPr marL="285750" indent="-285750">
              <a:buFont typeface="Arial" panose="020B0604020202020204" pitchFamily="34" charset="0"/>
              <a:buChar char="•"/>
            </a:pPr>
            <a:r>
              <a:rPr lang="sv-SE" sz="1200" i="1" dirty="0">
                <a:solidFill>
                  <a:schemeClr val="bg1"/>
                </a:solidFill>
                <a:latin typeface="Source Sans Pro Light" panose="020B0403030403020204" pitchFamily="34" charset="0"/>
                <a:ea typeface="Source Sans Pro Light" panose="020B0403030403020204" pitchFamily="34" charset="0"/>
              </a:rPr>
              <a:t>Bebyggelse huvudsakligen i två våningar, eventuellt tre våningar i centrala delar.</a:t>
            </a:r>
          </a:p>
          <a:p>
            <a:pPr marL="285750" indent="-285750">
              <a:buFont typeface="Arial" panose="020B0604020202020204" pitchFamily="34" charset="0"/>
              <a:buChar char="•"/>
            </a:pPr>
            <a:endParaRPr lang="sv-SE" sz="1200" i="1" dirty="0">
              <a:solidFill>
                <a:schemeClr val="bg1"/>
              </a:solidFill>
              <a:latin typeface="Source Sans Pro Light" panose="020B0403030403020204" pitchFamily="34" charset="0"/>
              <a:ea typeface="Source Sans Pro Light" panose="020B0403030403020204" pitchFamily="34" charset="0"/>
            </a:endParaRPr>
          </a:p>
          <a:p>
            <a:pPr marL="285750" indent="-285750">
              <a:buFont typeface="Arial" panose="020B0604020202020204" pitchFamily="34" charset="0"/>
              <a:buChar char="•"/>
            </a:pPr>
            <a:r>
              <a:rPr lang="sv-SE" sz="1200" i="1" dirty="0">
                <a:solidFill>
                  <a:schemeClr val="bg1"/>
                </a:solidFill>
                <a:latin typeface="Source Sans Pro Light" panose="020B0403030403020204" pitchFamily="34" charset="0"/>
                <a:ea typeface="Source Sans Pro Light" panose="020B0403030403020204" pitchFamily="34" charset="0"/>
              </a:rPr>
              <a:t>Husen placeras nära gatuliv, eventuellt med grunda förgårdar avgränsade med staket/häck, och med entréer mot gatan.</a:t>
            </a:r>
          </a:p>
          <a:p>
            <a:pPr marL="285750" indent="-285750">
              <a:buFont typeface="Arial" panose="020B0604020202020204" pitchFamily="34" charset="0"/>
              <a:buChar char="•"/>
            </a:pPr>
            <a:endParaRPr lang="sv-SE" sz="1200" i="1" dirty="0">
              <a:solidFill>
                <a:schemeClr val="bg1"/>
              </a:solidFill>
              <a:latin typeface="Source Sans Pro Light" panose="020B0403030403020204" pitchFamily="34" charset="0"/>
              <a:ea typeface="Source Sans Pro Light" panose="020B0403030403020204" pitchFamily="34" charset="0"/>
            </a:endParaRPr>
          </a:p>
          <a:p>
            <a:pPr marL="285750" indent="-285750">
              <a:buFont typeface="Arial" panose="020B0604020202020204" pitchFamily="34" charset="0"/>
              <a:buChar char="•"/>
            </a:pPr>
            <a:r>
              <a:rPr lang="sv-SE" sz="1200" i="1" dirty="0">
                <a:solidFill>
                  <a:schemeClr val="bg1"/>
                </a:solidFill>
                <a:latin typeface="Source Sans Pro Light" panose="020B0403030403020204" pitchFamily="34" charset="0"/>
                <a:ea typeface="Source Sans Pro Light" panose="020B0403030403020204" pitchFamily="34" charset="0"/>
              </a:rPr>
              <a:t>Trädgårdar till alla hus, enskilda eller gemensamma, väl avskilda utan insyn från gatan.</a:t>
            </a:r>
          </a:p>
        </p:txBody>
      </p:sp>
      <p:pic>
        <p:nvPicPr>
          <p:cNvPr id="5" name="Bildobjekt 4">
            <a:extLst>
              <a:ext uri="{FF2B5EF4-FFF2-40B4-BE49-F238E27FC236}">
                <a16:creationId xmlns:a16="http://schemas.microsoft.com/office/drawing/2014/main" id="{4F6619E6-2673-4A43-A7FC-C007428CB283}"/>
              </a:ext>
            </a:extLst>
          </p:cNvPr>
          <p:cNvPicPr>
            <a:picLocks noChangeAspect="1"/>
          </p:cNvPicPr>
          <p:nvPr/>
        </p:nvPicPr>
        <p:blipFill rotWithShape="1">
          <a:blip r:embed="rId2"/>
          <a:srcRect r="1772"/>
          <a:stretch/>
        </p:blipFill>
        <p:spPr>
          <a:xfrm>
            <a:off x="0" y="0"/>
            <a:ext cx="9432758" cy="6858000"/>
          </a:xfrm>
          <a:prstGeom prst="rect">
            <a:avLst/>
          </a:prstGeom>
        </p:spPr>
      </p:pic>
    </p:spTree>
    <p:extLst>
      <p:ext uri="{BB962C8B-B14F-4D97-AF65-F5344CB8AC3E}">
        <p14:creationId xmlns:p14="http://schemas.microsoft.com/office/powerpoint/2010/main" val="163768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FA71A975-1686-4DCE-B361-004E7D39AAA8}"/>
              </a:ext>
            </a:extLst>
          </p:cNvPr>
          <p:cNvPicPr>
            <a:picLocks noChangeAspect="1"/>
          </p:cNvPicPr>
          <p:nvPr/>
        </p:nvPicPr>
        <p:blipFill>
          <a:blip r:embed="rId2"/>
          <a:stretch>
            <a:fillRect/>
          </a:stretch>
        </p:blipFill>
        <p:spPr>
          <a:xfrm>
            <a:off x="4723414" y="1503022"/>
            <a:ext cx="4413615" cy="4801698"/>
          </a:xfrm>
          <a:prstGeom prst="rect">
            <a:avLst/>
          </a:prstGeom>
        </p:spPr>
      </p:pic>
      <p:pic>
        <p:nvPicPr>
          <p:cNvPr id="13" name="Bildobjekt 12">
            <a:extLst>
              <a:ext uri="{FF2B5EF4-FFF2-40B4-BE49-F238E27FC236}">
                <a16:creationId xmlns:a16="http://schemas.microsoft.com/office/drawing/2014/main" id="{ACAEBAD9-04C5-432A-BE45-5C74D9C92FF4}"/>
              </a:ext>
            </a:extLst>
          </p:cNvPr>
          <p:cNvPicPr>
            <a:picLocks noChangeAspect="1"/>
          </p:cNvPicPr>
          <p:nvPr/>
        </p:nvPicPr>
        <p:blipFill rotWithShape="1">
          <a:blip r:embed="rId3"/>
          <a:srcRect t="2212"/>
          <a:stretch/>
        </p:blipFill>
        <p:spPr>
          <a:xfrm>
            <a:off x="148544" y="1503022"/>
            <a:ext cx="4504530" cy="4801698"/>
          </a:xfrm>
          <a:prstGeom prst="rect">
            <a:avLst/>
          </a:prstGeom>
        </p:spPr>
      </p:pic>
      <p:sp>
        <p:nvSpPr>
          <p:cNvPr id="5" name="Platshållare för innehåll 2"/>
          <p:cNvSpPr txBox="1">
            <a:spLocks/>
          </p:cNvSpPr>
          <p:nvPr/>
        </p:nvSpPr>
        <p:spPr>
          <a:xfrm>
            <a:off x="148544" y="409195"/>
            <a:ext cx="4880700"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Plankartorna - </a:t>
            </a:r>
            <a:r>
              <a:rPr lang="sv-SE" b="1" dirty="0" err="1">
                <a:solidFill>
                  <a:schemeClr val="bg1"/>
                </a:solidFill>
                <a:latin typeface="Source Sans Pro" panose="020B0503030403020204" pitchFamily="34" charset="0"/>
                <a:ea typeface="Source Sans Pro" panose="020B0503030403020204" pitchFamily="34" charset="0"/>
              </a:rPr>
              <a:t>inzoomade</a:t>
            </a:r>
            <a:endParaRPr lang="sv-SE" b="1" dirty="0">
              <a:solidFill>
                <a:schemeClr val="bg1"/>
              </a:solidFill>
              <a:latin typeface="Source Sans Pro" panose="020B0503030403020204" pitchFamily="34" charset="0"/>
              <a:ea typeface="Source Sans Pro" panose="020B0503030403020204" pitchFamily="34" charset="0"/>
            </a:endParaRPr>
          </a:p>
        </p:txBody>
      </p:sp>
      <p:sp>
        <p:nvSpPr>
          <p:cNvPr id="6" name="Platshållare för innehåll 2"/>
          <p:cNvSpPr txBox="1">
            <a:spLocks/>
          </p:cNvSpPr>
          <p:nvPr/>
        </p:nvSpPr>
        <p:spPr>
          <a:xfrm>
            <a:off x="7669494" y="6362347"/>
            <a:ext cx="1508850" cy="52247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2200" dirty="0">
                <a:solidFill>
                  <a:schemeClr val="bg1"/>
                </a:solidFill>
                <a:latin typeface="Source Sans Pro" panose="020B0503030403020204" pitchFamily="34" charset="0"/>
                <a:ea typeface="Source Sans Pro" panose="020B0503030403020204" pitchFamily="34" charset="0"/>
              </a:rPr>
              <a:t>Plankarta</a:t>
            </a:r>
          </a:p>
        </p:txBody>
      </p:sp>
      <p:sp>
        <p:nvSpPr>
          <p:cNvPr id="7" name="Platshållare för innehåll 2"/>
          <p:cNvSpPr txBox="1">
            <a:spLocks/>
          </p:cNvSpPr>
          <p:nvPr/>
        </p:nvSpPr>
        <p:spPr>
          <a:xfrm>
            <a:off x="2579461" y="6362347"/>
            <a:ext cx="2295525" cy="52247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2200" dirty="0">
                <a:solidFill>
                  <a:schemeClr val="bg1"/>
                </a:solidFill>
                <a:latin typeface="Source Sans Pro" panose="020B0503030403020204" pitchFamily="34" charset="0"/>
                <a:ea typeface="Source Sans Pro" panose="020B0503030403020204" pitchFamily="34" charset="0"/>
              </a:rPr>
              <a:t>Illustrationskarta</a:t>
            </a:r>
          </a:p>
        </p:txBody>
      </p:sp>
      <p:pic>
        <p:nvPicPr>
          <p:cNvPr id="9" name="Bildobjekt 8">
            <a:extLst>
              <a:ext uri="{FF2B5EF4-FFF2-40B4-BE49-F238E27FC236}">
                <a16:creationId xmlns:a16="http://schemas.microsoft.com/office/drawing/2014/main" id="{DB973201-1EF6-481B-A290-7AEE5C2731DA}"/>
              </a:ext>
            </a:extLst>
          </p:cNvPr>
          <p:cNvPicPr>
            <a:picLocks noChangeAspect="1"/>
          </p:cNvPicPr>
          <p:nvPr/>
        </p:nvPicPr>
        <p:blipFill>
          <a:blip r:embed="rId4"/>
          <a:stretch>
            <a:fillRect/>
          </a:stretch>
        </p:blipFill>
        <p:spPr>
          <a:xfrm>
            <a:off x="10707674" y="2421857"/>
            <a:ext cx="1355988" cy="3429001"/>
          </a:xfrm>
          <a:prstGeom prst="rect">
            <a:avLst/>
          </a:prstGeom>
        </p:spPr>
      </p:pic>
      <p:pic>
        <p:nvPicPr>
          <p:cNvPr id="10" name="Bildobjekt 9">
            <a:extLst>
              <a:ext uri="{FF2B5EF4-FFF2-40B4-BE49-F238E27FC236}">
                <a16:creationId xmlns:a16="http://schemas.microsoft.com/office/drawing/2014/main" id="{29134B9E-91E4-4E06-B9ED-E9C5EC7224AB}"/>
              </a:ext>
            </a:extLst>
          </p:cNvPr>
          <p:cNvPicPr>
            <a:picLocks noChangeAspect="1"/>
          </p:cNvPicPr>
          <p:nvPr/>
        </p:nvPicPr>
        <p:blipFill>
          <a:blip r:embed="rId5"/>
          <a:stretch>
            <a:fillRect/>
          </a:stretch>
        </p:blipFill>
        <p:spPr>
          <a:xfrm>
            <a:off x="9227767" y="2414285"/>
            <a:ext cx="1409567" cy="3436573"/>
          </a:xfrm>
          <a:prstGeom prst="rect">
            <a:avLst/>
          </a:prstGeom>
        </p:spPr>
      </p:pic>
      <p:sp>
        <p:nvSpPr>
          <p:cNvPr id="11" name="Platshållare för innehåll 2">
            <a:extLst>
              <a:ext uri="{FF2B5EF4-FFF2-40B4-BE49-F238E27FC236}">
                <a16:creationId xmlns:a16="http://schemas.microsoft.com/office/drawing/2014/main" id="{5024CA0A-7925-45DB-AC60-6FA63B5B5602}"/>
              </a:ext>
            </a:extLst>
          </p:cNvPr>
          <p:cNvSpPr txBox="1">
            <a:spLocks/>
          </p:cNvSpPr>
          <p:nvPr/>
        </p:nvSpPr>
        <p:spPr>
          <a:xfrm>
            <a:off x="9740768" y="5890510"/>
            <a:ext cx="2403107" cy="52247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2200" dirty="0">
                <a:solidFill>
                  <a:schemeClr val="bg1"/>
                </a:solidFill>
                <a:latin typeface="Source Sans Pro" panose="020B0503030403020204" pitchFamily="34" charset="0"/>
                <a:ea typeface="Source Sans Pro" panose="020B0503030403020204" pitchFamily="34" charset="0"/>
              </a:rPr>
              <a:t>Planbestämmelser</a:t>
            </a:r>
          </a:p>
        </p:txBody>
      </p:sp>
    </p:spTree>
    <p:extLst>
      <p:ext uri="{BB962C8B-B14F-4D97-AF65-F5344CB8AC3E}">
        <p14:creationId xmlns:p14="http://schemas.microsoft.com/office/powerpoint/2010/main" val="2338542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35B6780-5885-440E-9BB8-DCE058ABE115}"/>
              </a:ext>
            </a:extLst>
          </p:cNvPr>
          <p:cNvPicPr>
            <a:picLocks noChangeAspect="1"/>
          </p:cNvPicPr>
          <p:nvPr/>
        </p:nvPicPr>
        <p:blipFill>
          <a:blip r:embed="rId3"/>
          <a:stretch>
            <a:fillRect/>
          </a:stretch>
        </p:blipFill>
        <p:spPr>
          <a:xfrm>
            <a:off x="0" y="0"/>
            <a:ext cx="9969190" cy="6858000"/>
          </a:xfrm>
          <a:prstGeom prst="rect">
            <a:avLst/>
          </a:prstGeom>
        </p:spPr>
      </p:pic>
      <p:sp>
        <p:nvSpPr>
          <p:cNvPr id="4" name="textruta 3">
            <a:extLst>
              <a:ext uri="{FF2B5EF4-FFF2-40B4-BE49-F238E27FC236}">
                <a16:creationId xmlns:a16="http://schemas.microsoft.com/office/drawing/2014/main" id="{0C99D44B-CD96-45DF-AA35-526A82FB4B99}"/>
              </a:ext>
            </a:extLst>
          </p:cNvPr>
          <p:cNvSpPr txBox="1"/>
          <p:nvPr/>
        </p:nvSpPr>
        <p:spPr>
          <a:xfrm>
            <a:off x="1636677" y="2407755"/>
            <a:ext cx="1067611" cy="307777"/>
          </a:xfrm>
          <a:prstGeom prst="rect">
            <a:avLst/>
          </a:prstGeom>
          <a:noFill/>
        </p:spPr>
        <p:txBody>
          <a:bodyPr wrap="square">
            <a:spAutoFit/>
          </a:bodyPr>
          <a:lstStyle/>
          <a:p>
            <a:r>
              <a:rPr lang="sv-SE" sz="1400" b="1" dirty="0">
                <a:solidFill>
                  <a:srgbClr val="FF0000"/>
                </a:solidFill>
                <a:ea typeface="Source Sans Pro Light" panose="020B0403030403020204" pitchFamily="34" charset="0"/>
              </a:rPr>
              <a:t>669 - 913</a:t>
            </a:r>
            <a:endParaRPr lang="sv-SE" sz="1400" dirty="0">
              <a:solidFill>
                <a:srgbClr val="FF0000"/>
              </a:solidFill>
            </a:endParaRPr>
          </a:p>
        </p:txBody>
      </p:sp>
      <p:sp>
        <p:nvSpPr>
          <p:cNvPr id="5" name="textruta 4">
            <a:extLst>
              <a:ext uri="{FF2B5EF4-FFF2-40B4-BE49-F238E27FC236}">
                <a16:creationId xmlns:a16="http://schemas.microsoft.com/office/drawing/2014/main" id="{1B1A603A-FB2C-410D-BB76-D6FF9313547F}"/>
              </a:ext>
            </a:extLst>
          </p:cNvPr>
          <p:cNvSpPr txBox="1"/>
          <p:nvPr/>
        </p:nvSpPr>
        <p:spPr>
          <a:xfrm>
            <a:off x="77009" y="2407755"/>
            <a:ext cx="1067611" cy="307777"/>
          </a:xfrm>
          <a:prstGeom prst="rect">
            <a:avLst/>
          </a:prstGeom>
          <a:noFill/>
        </p:spPr>
        <p:txBody>
          <a:bodyPr wrap="square">
            <a:spAutoFit/>
          </a:bodyPr>
          <a:lstStyle/>
          <a:p>
            <a:r>
              <a:rPr lang="sv-SE" sz="1400" b="1" dirty="0">
                <a:solidFill>
                  <a:srgbClr val="FF0000"/>
                </a:solidFill>
                <a:ea typeface="Source Sans Pro Light" panose="020B0403030403020204" pitchFamily="34" charset="0"/>
              </a:rPr>
              <a:t>174 - 228</a:t>
            </a:r>
            <a:endParaRPr lang="sv-SE" sz="1400" dirty="0">
              <a:solidFill>
                <a:srgbClr val="FF0000"/>
              </a:solidFill>
            </a:endParaRPr>
          </a:p>
        </p:txBody>
      </p:sp>
    </p:spTree>
    <p:extLst>
      <p:ext uri="{BB962C8B-B14F-4D97-AF65-F5344CB8AC3E}">
        <p14:creationId xmlns:p14="http://schemas.microsoft.com/office/powerpoint/2010/main" val="1862636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txBox="1">
            <a:spLocks/>
          </p:cNvSpPr>
          <p:nvPr/>
        </p:nvSpPr>
        <p:spPr>
          <a:xfrm>
            <a:off x="672867" y="815362"/>
            <a:ext cx="8580688" cy="715768"/>
          </a:xfrm>
          <a:prstGeom prst="rect">
            <a:avLst/>
          </a:prstGeom>
        </p:spPr>
        <p:txBody>
          <a:bodyPr lIns="0" tIns="0" rIns="0" bIns="0" anchor="t" anchorCtr="0">
            <a:noAutofit/>
          </a:bodyPr>
          <a:lstStyle>
            <a:lvl1pPr algn="l" defTabSz="914400" rtl="0" eaLnBrk="1" latinLnBrk="0" hangingPunct="1">
              <a:lnSpc>
                <a:spcPct val="100000"/>
              </a:lnSpc>
              <a:spcBef>
                <a:spcPct val="0"/>
              </a:spcBef>
              <a:buNone/>
              <a:defRPr lang="sv-SE" sz="4400" b="0" kern="1200" baseline="0" dirty="0">
                <a:solidFill>
                  <a:schemeClr val="bg1"/>
                </a:solidFill>
                <a:latin typeface="Source Sans Pro Semibold" panose="020B0603030403020204" pitchFamily="34" charset="0"/>
                <a:ea typeface="+mj-ea"/>
                <a:cs typeface="+mj-cs"/>
              </a:defRPr>
            </a:lvl1pPr>
          </a:lstStyle>
          <a:p>
            <a:endParaRPr lang="sv-SE" sz="3200" dirty="0"/>
          </a:p>
        </p:txBody>
      </p:sp>
      <p:pic>
        <p:nvPicPr>
          <p:cNvPr id="7" name="Bildobjekt 6">
            <a:extLst>
              <a:ext uri="{FF2B5EF4-FFF2-40B4-BE49-F238E27FC236}">
                <a16:creationId xmlns:a16="http://schemas.microsoft.com/office/drawing/2014/main" id="{157940CE-619E-4F4C-8CC2-794676F66FE7}"/>
              </a:ext>
            </a:extLst>
          </p:cNvPr>
          <p:cNvPicPr>
            <a:picLocks noChangeAspect="1"/>
          </p:cNvPicPr>
          <p:nvPr/>
        </p:nvPicPr>
        <p:blipFill>
          <a:blip r:embed="rId2"/>
          <a:stretch>
            <a:fillRect/>
          </a:stretch>
        </p:blipFill>
        <p:spPr>
          <a:xfrm>
            <a:off x="743824" y="756973"/>
            <a:ext cx="3064777" cy="2298583"/>
          </a:xfrm>
          <a:prstGeom prst="rect">
            <a:avLst/>
          </a:prstGeom>
        </p:spPr>
      </p:pic>
      <p:pic>
        <p:nvPicPr>
          <p:cNvPr id="4" name="Bildobjekt 3">
            <a:extLst>
              <a:ext uri="{FF2B5EF4-FFF2-40B4-BE49-F238E27FC236}">
                <a16:creationId xmlns:a16="http://schemas.microsoft.com/office/drawing/2014/main" id="{27D11F66-8D19-4EE4-8367-4A027FFE4824}"/>
              </a:ext>
            </a:extLst>
          </p:cNvPr>
          <p:cNvPicPr>
            <a:picLocks noChangeAspect="1"/>
          </p:cNvPicPr>
          <p:nvPr/>
        </p:nvPicPr>
        <p:blipFill>
          <a:blip r:embed="rId3"/>
          <a:stretch>
            <a:fillRect/>
          </a:stretch>
        </p:blipFill>
        <p:spPr>
          <a:xfrm>
            <a:off x="4107809" y="756973"/>
            <a:ext cx="3064777" cy="2298583"/>
          </a:xfrm>
          <a:prstGeom prst="rect">
            <a:avLst/>
          </a:prstGeom>
        </p:spPr>
      </p:pic>
      <p:pic>
        <p:nvPicPr>
          <p:cNvPr id="11" name="Bildobjekt 10">
            <a:extLst>
              <a:ext uri="{FF2B5EF4-FFF2-40B4-BE49-F238E27FC236}">
                <a16:creationId xmlns:a16="http://schemas.microsoft.com/office/drawing/2014/main" id="{A990AE09-CB79-450E-A3B9-C6CF69523206}"/>
              </a:ext>
            </a:extLst>
          </p:cNvPr>
          <p:cNvPicPr>
            <a:picLocks noChangeAspect="1"/>
          </p:cNvPicPr>
          <p:nvPr/>
        </p:nvPicPr>
        <p:blipFill>
          <a:blip r:embed="rId4"/>
          <a:stretch>
            <a:fillRect/>
          </a:stretch>
        </p:blipFill>
        <p:spPr>
          <a:xfrm>
            <a:off x="4101717" y="3318910"/>
            <a:ext cx="3070870" cy="2303152"/>
          </a:xfrm>
          <a:prstGeom prst="rect">
            <a:avLst/>
          </a:prstGeom>
        </p:spPr>
      </p:pic>
      <p:pic>
        <p:nvPicPr>
          <p:cNvPr id="13" name="Bildobjekt 12">
            <a:extLst>
              <a:ext uri="{FF2B5EF4-FFF2-40B4-BE49-F238E27FC236}">
                <a16:creationId xmlns:a16="http://schemas.microsoft.com/office/drawing/2014/main" id="{BD1AF4EA-3B19-45D2-A8C4-152B83302A7A}"/>
              </a:ext>
            </a:extLst>
          </p:cNvPr>
          <p:cNvPicPr>
            <a:picLocks noChangeAspect="1"/>
          </p:cNvPicPr>
          <p:nvPr/>
        </p:nvPicPr>
        <p:blipFill>
          <a:blip r:embed="rId5"/>
          <a:stretch>
            <a:fillRect/>
          </a:stretch>
        </p:blipFill>
        <p:spPr>
          <a:xfrm>
            <a:off x="7455765" y="756972"/>
            <a:ext cx="3064776" cy="2298583"/>
          </a:xfrm>
          <a:prstGeom prst="rect">
            <a:avLst/>
          </a:prstGeom>
        </p:spPr>
      </p:pic>
      <p:pic>
        <p:nvPicPr>
          <p:cNvPr id="16" name="Bildobjekt 15">
            <a:extLst>
              <a:ext uri="{FF2B5EF4-FFF2-40B4-BE49-F238E27FC236}">
                <a16:creationId xmlns:a16="http://schemas.microsoft.com/office/drawing/2014/main" id="{859DEDDD-AEE7-41CC-ACBA-9385CF41B59D}"/>
              </a:ext>
            </a:extLst>
          </p:cNvPr>
          <p:cNvPicPr>
            <a:picLocks noChangeAspect="1"/>
          </p:cNvPicPr>
          <p:nvPr/>
        </p:nvPicPr>
        <p:blipFill>
          <a:blip r:embed="rId6"/>
          <a:stretch>
            <a:fillRect/>
          </a:stretch>
        </p:blipFill>
        <p:spPr>
          <a:xfrm>
            <a:off x="7439195" y="3318909"/>
            <a:ext cx="3081345" cy="2311009"/>
          </a:xfrm>
          <a:prstGeom prst="rect">
            <a:avLst/>
          </a:prstGeom>
        </p:spPr>
      </p:pic>
      <p:pic>
        <p:nvPicPr>
          <p:cNvPr id="8" name="Bildobjekt 7">
            <a:extLst>
              <a:ext uri="{FF2B5EF4-FFF2-40B4-BE49-F238E27FC236}">
                <a16:creationId xmlns:a16="http://schemas.microsoft.com/office/drawing/2014/main" id="{EEAFFA22-38E6-430E-9D04-7CF0EA0A0E28}"/>
              </a:ext>
            </a:extLst>
          </p:cNvPr>
          <p:cNvPicPr>
            <a:picLocks noChangeAspect="1"/>
          </p:cNvPicPr>
          <p:nvPr/>
        </p:nvPicPr>
        <p:blipFill rotWithShape="1">
          <a:blip r:embed="rId7"/>
          <a:srcRect l="40582" t="22977" r="9995" b="26600"/>
          <a:stretch/>
        </p:blipFill>
        <p:spPr>
          <a:xfrm>
            <a:off x="807364" y="3334655"/>
            <a:ext cx="2937695" cy="2247876"/>
          </a:xfrm>
          <a:prstGeom prst="rect">
            <a:avLst/>
          </a:prstGeom>
        </p:spPr>
      </p:pic>
      <p:sp>
        <p:nvSpPr>
          <p:cNvPr id="12" name="Rektangel 11">
            <a:extLst>
              <a:ext uri="{FF2B5EF4-FFF2-40B4-BE49-F238E27FC236}">
                <a16:creationId xmlns:a16="http://schemas.microsoft.com/office/drawing/2014/main" id="{B855DD8B-955C-4CD7-9CCF-BB5E21115700}"/>
              </a:ext>
            </a:extLst>
          </p:cNvPr>
          <p:cNvSpPr/>
          <p:nvPr/>
        </p:nvSpPr>
        <p:spPr>
          <a:xfrm>
            <a:off x="807364" y="5755481"/>
            <a:ext cx="3137847" cy="369332"/>
          </a:xfrm>
          <a:prstGeom prst="rect">
            <a:avLst/>
          </a:prstGeom>
        </p:spPr>
        <p:txBody>
          <a:bodyPr wrap="none">
            <a:spAutoFit/>
          </a:bodyPr>
          <a:lstStyle/>
          <a:p>
            <a:r>
              <a:rPr lang="sv-SE" i="1" dirty="0">
                <a:solidFill>
                  <a:schemeClr val="bg1"/>
                </a:solidFill>
                <a:latin typeface="Source Serif Pro Light" panose="02040303050405020204" pitchFamily="18" charset="0"/>
              </a:rPr>
              <a:t>Exempel på villor i etapp 1-2 </a:t>
            </a:r>
          </a:p>
        </p:txBody>
      </p:sp>
    </p:spTree>
    <p:extLst>
      <p:ext uri="{BB962C8B-B14F-4D97-AF65-F5344CB8AC3E}">
        <p14:creationId xmlns:p14="http://schemas.microsoft.com/office/powerpoint/2010/main" val="3180192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objekt 28">
            <a:extLst>
              <a:ext uri="{FF2B5EF4-FFF2-40B4-BE49-F238E27FC236}">
                <a16:creationId xmlns:a16="http://schemas.microsoft.com/office/drawing/2014/main" id="{BF36FE0D-3CCB-48B7-8F31-5F92E8DFAEEA}"/>
              </a:ext>
            </a:extLst>
          </p:cNvPr>
          <p:cNvPicPr>
            <a:picLocks noChangeAspect="1"/>
          </p:cNvPicPr>
          <p:nvPr/>
        </p:nvPicPr>
        <p:blipFill rotWithShape="1">
          <a:blip r:embed="rId2"/>
          <a:srcRect t="4355" b="5461"/>
          <a:stretch/>
        </p:blipFill>
        <p:spPr>
          <a:xfrm>
            <a:off x="2891107" y="826849"/>
            <a:ext cx="5673152" cy="5719864"/>
          </a:xfrm>
          <a:prstGeom prst="rect">
            <a:avLst/>
          </a:prstGeom>
        </p:spPr>
      </p:pic>
      <p:sp>
        <p:nvSpPr>
          <p:cNvPr id="7" name="Platshållare för innehåll 2"/>
          <p:cNvSpPr txBox="1">
            <a:spLocks/>
          </p:cNvSpPr>
          <p:nvPr/>
        </p:nvSpPr>
        <p:spPr>
          <a:xfrm>
            <a:off x="595582" y="6153317"/>
            <a:ext cx="2295525" cy="52247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2200" dirty="0">
                <a:solidFill>
                  <a:schemeClr val="bg1"/>
                </a:solidFill>
                <a:latin typeface="Source Sans Pro" panose="020B0503030403020204" pitchFamily="34" charset="0"/>
                <a:ea typeface="Source Sans Pro" panose="020B0503030403020204" pitchFamily="34" charset="0"/>
              </a:rPr>
              <a:t>Illustrationskarta</a:t>
            </a:r>
          </a:p>
        </p:txBody>
      </p:sp>
      <p:sp>
        <p:nvSpPr>
          <p:cNvPr id="13" name="Platshållare för innehåll 2">
            <a:extLst>
              <a:ext uri="{FF2B5EF4-FFF2-40B4-BE49-F238E27FC236}">
                <a16:creationId xmlns:a16="http://schemas.microsoft.com/office/drawing/2014/main" id="{EC4B0D0E-7B1A-46EA-A349-9882BF2D116B}"/>
              </a:ext>
            </a:extLst>
          </p:cNvPr>
          <p:cNvSpPr txBox="1">
            <a:spLocks/>
          </p:cNvSpPr>
          <p:nvPr/>
        </p:nvSpPr>
        <p:spPr>
          <a:xfrm>
            <a:off x="148500" y="122628"/>
            <a:ext cx="6541058"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Vad händer i angränsande kvarter?</a:t>
            </a:r>
          </a:p>
        </p:txBody>
      </p:sp>
      <p:grpSp>
        <p:nvGrpSpPr>
          <p:cNvPr id="16" name="Grupp 15">
            <a:extLst>
              <a:ext uri="{FF2B5EF4-FFF2-40B4-BE49-F238E27FC236}">
                <a16:creationId xmlns:a16="http://schemas.microsoft.com/office/drawing/2014/main" id="{A257D343-0F43-40AF-A21F-B8B702AFEBBC}"/>
              </a:ext>
            </a:extLst>
          </p:cNvPr>
          <p:cNvGrpSpPr/>
          <p:nvPr/>
        </p:nvGrpSpPr>
        <p:grpSpPr>
          <a:xfrm>
            <a:off x="8209552" y="1725957"/>
            <a:ext cx="3257286" cy="1084731"/>
            <a:chOff x="8291285" y="2032943"/>
            <a:chExt cx="3257286" cy="1084731"/>
          </a:xfrm>
        </p:grpSpPr>
        <p:sp>
          <p:nvSpPr>
            <p:cNvPr id="43" name="Rektangel 42">
              <a:extLst>
                <a:ext uri="{FF2B5EF4-FFF2-40B4-BE49-F238E27FC236}">
                  <a16:creationId xmlns:a16="http://schemas.microsoft.com/office/drawing/2014/main" id="{87BA2CD4-5F28-48B4-98D0-F0910E618FF0}"/>
                </a:ext>
              </a:extLst>
            </p:cNvPr>
            <p:cNvSpPr/>
            <p:nvPr/>
          </p:nvSpPr>
          <p:spPr>
            <a:xfrm>
              <a:off x="9467552" y="2032943"/>
              <a:ext cx="2081019" cy="523220"/>
            </a:xfrm>
            <a:prstGeom prst="rect">
              <a:avLst/>
            </a:prstGeom>
          </p:spPr>
          <p:txBody>
            <a:bodyPr wrap="none">
              <a:spAutoFit/>
            </a:bodyPr>
            <a:lstStyle/>
            <a:p>
              <a:r>
                <a:rPr lang="sv-SE" sz="1400" i="1" dirty="0" err="1">
                  <a:solidFill>
                    <a:schemeClr val="bg1"/>
                  </a:solidFill>
                  <a:latin typeface="Source Sans Pro" panose="020B0503030403020204" pitchFamily="34" charset="0"/>
                  <a:ea typeface="Source Sans Pro" panose="020B0503030403020204" pitchFamily="34" charset="0"/>
                </a:rPr>
                <a:t>Förskoletomt</a:t>
              </a:r>
              <a:endParaRPr lang="sv-SE" sz="1400" i="1" dirty="0">
                <a:solidFill>
                  <a:schemeClr val="bg1"/>
                </a:solidFill>
                <a:latin typeface="Source Sans Pro" panose="020B0503030403020204" pitchFamily="34" charset="0"/>
                <a:ea typeface="Source Sans Pro" panose="020B0503030403020204" pitchFamily="34" charset="0"/>
              </a:endParaRPr>
            </a:p>
            <a:p>
              <a:r>
                <a:rPr lang="sv-SE" sz="1400" i="1" dirty="0">
                  <a:solidFill>
                    <a:schemeClr val="bg1"/>
                  </a:solidFill>
                </a:rPr>
                <a:t>Byggs om/när behov finns</a:t>
              </a:r>
            </a:p>
          </p:txBody>
        </p:sp>
        <p:cxnSp>
          <p:nvCxnSpPr>
            <p:cNvPr id="45" name="Rak pilkoppling 44">
              <a:extLst>
                <a:ext uri="{FF2B5EF4-FFF2-40B4-BE49-F238E27FC236}">
                  <a16:creationId xmlns:a16="http://schemas.microsoft.com/office/drawing/2014/main" id="{437295C8-7D9F-493F-AD37-22C0C140B311}"/>
                </a:ext>
              </a:extLst>
            </p:cNvPr>
            <p:cNvCxnSpPr>
              <a:cxnSpLocks/>
              <a:stCxn id="43" idx="1"/>
            </p:cNvCxnSpPr>
            <p:nvPr/>
          </p:nvCxnSpPr>
          <p:spPr>
            <a:xfrm flipH="1">
              <a:off x="8291285" y="2294553"/>
              <a:ext cx="1176267" cy="82312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 24">
            <a:extLst>
              <a:ext uri="{FF2B5EF4-FFF2-40B4-BE49-F238E27FC236}">
                <a16:creationId xmlns:a16="http://schemas.microsoft.com/office/drawing/2014/main" id="{13ACA7E7-281F-4226-98C5-B63918F1B893}"/>
              </a:ext>
            </a:extLst>
          </p:cNvPr>
          <p:cNvGrpSpPr/>
          <p:nvPr/>
        </p:nvGrpSpPr>
        <p:grpSpPr>
          <a:xfrm>
            <a:off x="8061423" y="191734"/>
            <a:ext cx="3806582" cy="1537300"/>
            <a:chOff x="8068962" y="1227143"/>
            <a:chExt cx="3806582" cy="1537300"/>
          </a:xfrm>
        </p:grpSpPr>
        <p:pic>
          <p:nvPicPr>
            <p:cNvPr id="39" name="Bildobjekt 38">
              <a:extLst>
                <a:ext uri="{FF2B5EF4-FFF2-40B4-BE49-F238E27FC236}">
                  <a16:creationId xmlns:a16="http://schemas.microsoft.com/office/drawing/2014/main" id="{91E10542-7BFB-4C91-86C3-5571B7BE954A}"/>
                </a:ext>
              </a:extLst>
            </p:cNvPr>
            <p:cNvPicPr>
              <a:picLocks noChangeAspect="1"/>
            </p:cNvPicPr>
            <p:nvPr/>
          </p:nvPicPr>
          <p:blipFill>
            <a:blip r:embed="rId3"/>
            <a:stretch>
              <a:fillRect/>
            </a:stretch>
          </p:blipFill>
          <p:spPr>
            <a:xfrm>
              <a:off x="9467552" y="1260638"/>
              <a:ext cx="2407992" cy="1503805"/>
            </a:xfrm>
            <a:prstGeom prst="rect">
              <a:avLst/>
            </a:prstGeom>
            <a:ln>
              <a:noFill/>
            </a:ln>
            <a:effectLst>
              <a:outerShdw blurRad="292100" dist="139700" dir="2700000" algn="tl" rotWithShape="0">
                <a:srgbClr val="333333">
                  <a:alpha val="65000"/>
                </a:srgbClr>
              </a:outerShdw>
            </a:effectLst>
          </p:spPr>
        </p:pic>
        <p:cxnSp>
          <p:nvCxnSpPr>
            <p:cNvPr id="40" name="Rak pilkoppling 39">
              <a:extLst>
                <a:ext uri="{FF2B5EF4-FFF2-40B4-BE49-F238E27FC236}">
                  <a16:creationId xmlns:a16="http://schemas.microsoft.com/office/drawing/2014/main" id="{AFCA95E5-DA9E-4840-9DE6-2052C6730C27}"/>
                </a:ext>
              </a:extLst>
            </p:cNvPr>
            <p:cNvCxnSpPr>
              <a:cxnSpLocks/>
            </p:cNvCxnSpPr>
            <p:nvPr/>
          </p:nvCxnSpPr>
          <p:spPr>
            <a:xfrm flipH="1">
              <a:off x="8068962" y="2230891"/>
              <a:ext cx="1454480" cy="4652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C48E698E-9D49-4CBB-901A-3755259E39CB}"/>
                </a:ext>
              </a:extLst>
            </p:cNvPr>
            <p:cNvSpPr/>
            <p:nvPr/>
          </p:nvSpPr>
          <p:spPr>
            <a:xfrm>
              <a:off x="9467552" y="1227143"/>
              <a:ext cx="1980029" cy="307777"/>
            </a:xfrm>
            <a:prstGeom prst="rect">
              <a:avLst/>
            </a:prstGeom>
          </p:spPr>
          <p:txBody>
            <a:bodyPr wrap="none">
              <a:spAutoFit/>
            </a:bodyPr>
            <a:lstStyle/>
            <a:p>
              <a:r>
                <a:rPr lang="sv-SE" sz="1400" i="1" dirty="0">
                  <a:solidFill>
                    <a:schemeClr val="bg1"/>
                  </a:solidFill>
                  <a:latin typeface="Source Sans Pro" panose="020B0503030403020204" pitchFamily="34" charset="0"/>
                  <a:ea typeface="Source Sans Pro" panose="020B0503030403020204" pitchFamily="34" charset="0"/>
                </a:rPr>
                <a:t>Trähusstaden – ca 28 </a:t>
              </a:r>
              <a:r>
                <a:rPr lang="sv-SE" sz="1400" i="1" dirty="0" err="1">
                  <a:solidFill>
                    <a:schemeClr val="bg1"/>
                  </a:solidFill>
                  <a:latin typeface="Source Sans Pro" panose="020B0503030403020204" pitchFamily="34" charset="0"/>
                  <a:ea typeface="Source Sans Pro" panose="020B0503030403020204" pitchFamily="34" charset="0"/>
                </a:rPr>
                <a:t>lgh</a:t>
              </a:r>
              <a:endParaRPr lang="sv-SE" sz="1400" i="1" dirty="0"/>
            </a:p>
          </p:txBody>
        </p:sp>
      </p:grpSp>
      <p:grpSp>
        <p:nvGrpSpPr>
          <p:cNvPr id="34" name="Grupp 33">
            <a:extLst>
              <a:ext uri="{FF2B5EF4-FFF2-40B4-BE49-F238E27FC236}">
                <a16:creationId xmlns:a16="http://schemas.microsoft.com/office/drawing/2014/main" id="{C8C54E4D-D377-4B1E-8C11-5F9DB338EB4C}"/>
              </a:ext>
            </a:extLst>
          </p:cNvPr>
          <p:cNvGrpSpPr/>
          <p:nvPr/>
        </p:nvGrpSpPr>
        <p:grpSpPr>
          <a:xfrm>
            <a:off x="4775578" y="5077836"/>
            <a:ext cx="2307416" cy="1297134"/>
            <a:chOff x="4775578" y="5155660"/>
            <a:chExt cx="2307416" cy="1297134"/>
          </a:xfrm>
        </p:grpSpPr>
        <p:sp>
          <p:nvSpPr>
            <p:cNvPr id="46" name="Rektangel 45">
              <a:extLst>
                <a:ext uri="{FF2B5EF4-FFF2-40B4-BE49-F238E27FC236}">
                  <a16:creationId xmlns:a16="http://schemas.microsoft.com/office/drawing/2014/main" id="{21CDF63D-8828-4A3E-A789-9951FDE8E56E}"/>
                </a:ext>
              </a:extLst>
            </p:cNvPr>
            <p:cNvSpPr/>
            <p:nvPr/>
          </p:nvSpPr>
          <p:spPr>
            <a:xfrm>
              <a:off x="4775578" y="5929574"/>
              <a:ext cx="2081019" cy="523220"/>
            </a:xfrm>
            <a:prstGeom prst="rect">
              <a:avLst/>
            </a:prstGeom>
          </p:spPr>
          <p:txBody>
            <a:bodyPr wrap="none">
              <a:spAutoFit/>
            </a:bodyPr>
            <a:lstStyle/>
            <a:p>
              <a:r>
                <a:rPr lang="sv-SE" sz="1400" i="1" dirty="0">
                  <a:solidFill>
                    <a:schemeClr val="bg1"/>
                  </a:solidFill>
                  <a:latin typeface="Source Sans Pro" panose="020B0503030403020204" pitchFamily="34" charset="0"/>
                  <a:ea typeface="Source Sans Pro" panose="020B0503030403020204" pitchFamily="34" charset="0"/>
                </a:rPr>
                <a:t>Gruppbostad</a:t>
              </a:r>
            </a:p>
            <a:p>
              <a:r>
                <a:rPr lang="sv-SE" sz="1400" i="1" dirty="0">
                  <a:solidFill>
                    <a:schemeClr val="bg1"/>
                  </a:solidFill>
                </a:rPr>
                <a:t>Byggs om/när behov finns</a:t>
              </a:r>
            </a:p>
          </p:txBody>
        </p:sp>
        <p:cxnSp>
          <p:nvCxnSpPr>
            <p:cNvPr id="47" name="Rak pilkoppling 46">
              <a:extLst>
                <a:ext uri="{FF2B5EF4-FFF2-40B4-BE49-F238E27FC236}">
                  <a16:creationId xmlns:a16="http://schemas.microsoft.com/office/drawing/2014/main" id="{A19E42F8-515B-4D13-A89E-E37FC4F53525}"/>
                </a:ext>
              </a:extLst>
            </p:cNvPr>
            <p:cNvCxnSpPr>
              <a:cxnSpLocks/>
            </p:cNvCxnSpPr>
            <p:nvPr/>
          </p:nvCxnSpPr>
          <p:spPr>
            <a:xfrm flipV="1">
              <a:off x="5894962" y="5155660"/>
              <a:ext cx="1188032" cy="94229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 23">
            <a:extLst>
              <a:ext uri="{FF2B5EF4-FFF2-40B4-BE49-F238E27FC236}">
                <a16:creationId xmlns:a16="http://schemas.microsoft.com/office/drawing/2014/main" id="{F543C801-BA19-473E-8DD5-43FA1C50B37C}"/>
              </a:ext>
            </a:extLst>
          </p:cNvPr>
          <p:cNvGrpSpPr/>
          <p:nvPr/>
        </p:nvGrpSpPr>
        <p:grpSpPr>
          <a:xfrm>
            <a:off x="353215" y="690101"/>
            <a:ext cx="6451059" cy="1296114"/>
            <a:chOff x="8618910" y="318998"/>
            <a:chExt cx="6451059" cy="1296114"/>
          </a:xfrm>
        </p:grpSpPr>
        <p:pic>
          <p:nvPicPr>
            <p:cNvPr id="6" name="Bildobjekt 5">
              <a:extLst>
                <a:ext uri="{FF2B5EF4-FFF2-40B4-BE49-F238E27FC236}">
                  <a16:creationId xmlns:a16="http://schemas.microsoft.com/office/drawing/2014/main" id="{79449681-5057-4439-957E-BB30236DC597}"/>
                </a:ext>
              </a:extLst>
            </p:cNvPr>
            <p:cNvPicPr>
              <a:picLocks noChangeAspect="1"/>
            </p:cNvPicPr>
            <p:nvPr/>
          </p:nvPicPr>
          <p:blipFill>
            <a:blip r:embed="rId4"/>
            <a:stretch>
              <a:fillRect/>
            </a:stretch>
          </p:blipFill>
          <p:spPr>
            <a:xfrm>
              <a:off x="8618910" y="318998"/>
              <a:ext cx="4155534" cy="1016114"/>
            </a:xfrm>
            <a:prstGeom prst="rect">
              <a:avLst/>
            </a:prstGeom>
          </p:spPr>
        </p:pic>
        <p:cxnSp>
          <p:nvCxnSpPr>
            <p:cNvPr id="20" name="Rak pilkoppling 19">
              <a:extLst>
                <a:ext uri="{FF2B5EF4-FFF2-40B4-BE49-F238E27FC236}">
                  <a16:creationId xmlns:a16="http://schemas.microsoft.com/office/drawing/2014/main" id="{3BD75377-2726-4DBF-96C5-AAACEADF6020}"/>
                </a:ext>
              </a:extLst>
            </p:cNvPr>
            <p:cNvCxnSpPr>
              <a:cxnSpLocks/>
            </p:cNvCxnSpPr>
            <p:nvPr/>
          </p:nvCxnSpPr>
          <p:spPr>
            <a:xfrm>
              <a:off x="12211208" y="1073502"/>
              <a:ext cx="2858761" cy="5416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9F815D1A-5321-4308-91CE-841AF6700EB6}"/>
                </a:ext>
              </a:extLst>
            </p:cNvPr>
            <p:cNvSpPr/>
            <p:nvPr/>
          </p:nvSpPr>
          <p:spPr>
            <a:xfrm>
              <a:off x="9162305" y="983727"/>
              <a:ext cx="2544286" cy="307777"/>
            </a:xfrm>
            <a:prstGeom prst="rect">
              <a:avLst/>
            </a:prstGeom>
          </p:spPr>
          <p:txBody>
            <a:bodyPr wrap="none">
              <a:spAutoFit/>
            </a:bodyPr>
            <a:lstStyle/>
            <a:p>
              <a:r>
                <a:rPr lang="sv-SE" sz="1400" i="1" dirty="0"/>
                <a:t>Totalt 8 Radhus – J NORLANDER </a:t>
              </a:r>
            </a:p>
          </p:txBody>
        </p:sp>
      </p:grpSp>
      <p:grpSp>
        <p:nvGrpSpPr>
          <p:cNvPr id="49" name="Grupp 48">
            <a:extLst>
              <a:ext uri="{FF2B5EF4-FFF2-40B4-BE49-F238E27FC236}">
                <a16:creationId xmlns:a16="http://schemas.microsoft.com/office/drawing/2014/main" id="{14F51768-D2E6-4BA8-B252-196989FA09CB}"/>
              </a:ext>
            </a:extLst>
          </p:cNvPr>
          <p:cNvGrpSpPr/>
          <p:nvPr/>
        </p:nvGrpSpPr>
        <p:grpSpPr>
          <a:xfrm>
            <a:off x="6732486" y="2249176"/>
            <a:ext cx="5364567" cy="2473816"/>
            <a:chOff x="6732486" y="2249176"/>
            <a:chExt cx="5364567" cy="2473816"/>
          </a:xfrm>
        </p:grpSpPr>
        <p:pic>
          <p:nvPicPr>
            <p:cNvPr id="12" name="Bildobjekt 11">
              <a:extLst>
                <a:ext uri="{FF2B5EF4-FFF2-40B4-BE49-F238E27FC236}">
                  <a16:creationId xmlns:a16="http://schemas.microsoft.com/office/drawing/2014/main" id="{9D8FFEE9-B458-4584-A2C0-FB360625B85F}"/>
                </a:ext>
              </a:extLst>
            </p:cNvPr>
            <p:cNvPicPr>
              <a:picLocks noChangeAspect="1"/>
            </p:cNvPicPr>
            <p:nvPr/>
          </p:nvPicPr>
          <p:blipFill>
            <a:blip r:embed="rId5"/>
            <a:stretch>
              <a:fillRect/>
            </a:stretch>
          </p:blipFill>
          <p:spPr>
            <a:xfrm>
              <a:off x="9286613" y="2249176"/>
              <a:ext cx="2810440" cy="1138497"/>
            </a:xfrm>
            <a:prstGeom prst="rect">
              <a:avLst/>
            </a:prstGeom>
          </p:spPr>
        </p:pic>
        <p:pic>
          <p:nvPicPr>
            <p:cNvPr id="18" name="Bildobjekt 17">
              <a:extLst>
                <a:ext uri="{FF2B5EF4-FFF2-40B4-BE49-F238E27FC236}">
                  <a16:creationId xmlns:a16="http://schemas.microsoft.com/office/drawing/2014/main" id="{E9DDC2D0-E716-4D3F-BDD3-0ACA28899045}"/>
                </a:ext>
              </a:extLst>
            </p:cNvPr>
            <p:cNvPicPr>
              <a:picLocks noChangeAspect="1"/>
            </p:cNvPicPr>
            <p:nvPr/>
          </p:nvPicPr>
          <p:blipFill>
            <a:blip r:embed="rId6"/>
            <a:stretch>
              <a:fillRect/>
            </a:stretch>
          </p:blipFill>
          <p:spPr>
            <a:xfrm>
              <a:off x="6732486" y="2764443"/>
              <a:ext cx="781317" cy="1958549"/>
            </a:xfrm>
            <a:prstGeom prst="rect">
              <a:avLst/>
            </a:prstGeom>
          </p:spPr>
        </p:pic>
        <p:cxnSp>
          <p:nvCxnSpPr>
            <p:cNvPr id="30" name="Rak pilkoppling 29">
              <a:extLst>
                <a:ext uri="{FF2B5EF4-FFF2-40B4-BE49-F238E27FC236}">
                  <a16:creationId xmlns:a16="http://schemas.microsoft.com/office/drawing/2014/main" id="{E452577A-68A7-4D6F-81B3-EA8EAF8D3967}"/>
                </a:ext>
              </a:extLst>
            </p:cNvPr>
            <p:cNvCxnSpPr>
              <a:cxnSpLocks/>
            </p:cNvCxnSpPr>
            <p:nvPr/>
          </p:nvCxnSpPr>
          <p:spPr>
            <a:xfrm flipH="1">
              <a:off x="7254879" y="2975618"/>
              <a:ext cx="2130940" cy="9387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ktangel 34">
              <a:extLst>
                <a:ext uri="{FF2B5EF4-FFF2-40B4-BE49-F238E27FC236}">
                  <a16:creationId xmlns:a16="http://schemas.microsoft.com/office/drawing/2014/main" id="{308ADF6A-101A-4F8A-A079-A173DE41594E}"/>
                </a:ext>
              </a:extLst>
            </p:cNvPr>
            <p:cNvSpPr/>
            <p:nvPr/>
          </p:nvSpPr>
          <p:spPr>
            <a:xfrm>
              <a:off x="9632557" y="3118732"/>
              <a:ext cx="2454454" cy="307777"/>
            </a:xfrm>
            <a:prstGeom prst="rect">
              <a:avLst/>
            </a:prstGeom>
          </p:spPr>
          <p:txBody>
            <a:bodyPr wrap="none">
              <a:spAutoFit/>
            </a:bodyPr>
            <a:lstStyle/>
            <a:p>
              <a:r>
                <a:rPr lang="sv-SE" sz="1400" i="1" dirty="0"/>
                <a:t>Totalt 14 Radhus - SWEBOSTAD</a:t>
              </a:r>
            </a:p>
          </p:txBody>
        </p:sp>
      </p:grpSp>
      <p:grpSp>
        <p:nvGrpSpPr>
          <p:cNvPr id="53" name="Grupp 52">
            <a:extLst>
              <a:ext uri="{FF2B5EF4-FFF2-40B4-BE49-F238E27FC236}">
                <a16:creationId xmlns:a16="http://schemas.microsoft.com/office/drawing/2014/main" id="{1A69C79D-BB46-45EE-AAFD-6395860A9C51}"/>
              </a:ext>
            </a:extLst>
          </p:cNvPr>
          <p:cNvGrpSpPr/>
          <p:nvPr/>
        </p:nvGrpSpPr>
        <p:grpSpPr>
          <a:xfrm>
            <a:off x="7660725" y="3690147"/>
            <a:ext cx="4404164" cy="1106043"/>
            <a:chOff x="7660725" y="3690147"/>
            <a:chExt cx="4404164" cy="1106043"/>
          </a:xfrm>
        </p:grpSpPr>
        <p:pic>
          <p:nvPicPr>
            <p:cNvPr id="28" name="Bildobjekt 27">
              <a:extLst>
                <a:ext uri="{FF2B5EF4-FFF2-40B4-BE49-F238E27FC236}">
                  <a16:creationId xmlns:a16="http://schemas.microsoft.com/office/drawing/2014/main" id="{1ED6224C-F136-4C00-8C48-D886EA0E8FBF}"/>
                </a:ext>
              </a:extLst>
            </p:cNvPr>
            <p:cNvPicPr>
              <a:picLocks noChangeAspect="1"/>
            </p:cNvPicPr>
            <p:nvPr/>
          </p:nvPicPr>
          <p:blipFill>
            <a:blip r:embed="rId7"/>
            <a:stretch>
              <a:fillRect/>
            </a:stretch>
          </p:blipFill>
          <p:spPr>
            <a:xfrm>
              <a:off x="9300893" y="3690147"/>
              <a:ext cx="2763996" cy="1063823"/>
            </a:xfrm>
            <a:prstGeom prst="rect">
              <a:avLst/>
            </a:prstGeom>
          </p:spPr>
        </p:pic>
        <p:pic>
          <p:nvPicPr>
            <p:cNvPr id="33" name="Bildobjekt 32">
              <a:extLst>
                <a:ext uri="{FF2B5EF4-FFF2-40B4-BE49-F238E27FC236}">
                  <a16:creationId xmlns:a16="http://schemas.microsoft.com/office/drawing/2014/main" id="{1F40CEFC-2A8C-429A-94E8-747426B9AC20}"/>
                </a:ext>
              </a:extLst>
            </p:cNvPr>
            <p:cNvPicPr>
              <a:picLocks noChangeAspect="1"/>
            </p:cNvPicPr>
            <p:nvPr/>
          </p:nvPicPr>
          <p:blipFill>
            <a:blip r:embed="rId8"/>
            <a:stretch>
              <a:fillRect/>
            </a:stretch>
          </p:blipFill>
          <p:spPr>
            <a:xfrm rot="16200000">
              <a:off x="8116837" y="3669419"/>
              <a:ext cx="627610" cy="1539833"/>
            </a:xfrm>
            <a:prstGeom prst="rect">
              <a:avLst/>
            </a:prstGeom>
          </p:spPr>
        </p:pic>
        <p:sp>
          <p:nvSpPr>
            <p:cNvPr id="51" name="Rektangel 50">
              <a:extLst>
                <a:ext uri="{FF2B5EF4-FFF2-40B4-BE49-F238E27FC236}">
                  <a16:creationId xmlns:a16="http://schemas.microsoft.com/office/drawing/2014/main" id="{0598A23D-CF5C-422A-82BD-0F8D1BA50E03}"/>
                </a:ext>
              </a:extLst>
            </p:cNvPr>
            <p:cNvSpPr/>
            <p:nvPr/>
          </p:nvSpPr>
          <p:spPr>
            <a:xfrm>
              <a:off x="9804077" y="4488413"/>
              <a:ext cx="1857624" cy="307777"/>
            </a:xfrm>
            <a:prstGeom prst="rect">
              <a:avLst/>
            </a:prstGeom>
          </p:spPr>
          <p:txBody>
            <a:bodyPr wrap="none">
              <a:spAutoFit/>
            </a:bodyPr>
            <a:lstStyle/>
            <a:p>
              <a:r>
                <a:rPr lang="sv-SE" sz="1400" i="1" dirty="0"/>
                <a:t>Totalt 8 Kedjehus - FHV</a:t>
              </a:r>
            </a:p>
          </p:txBody>
        </p:sp>
        <p:cxnSp>
          <p:nvCxnSpPr>
            <p:cNvPr id="52" name="Rak pilkoppling 51">
              <a:extLst>
                <a:ext uri="{FF2B5EF4-FFF2-40B4-BE49-F238E27FC236}">
                  <a16:creationId xmlns:a16="http://schemas.microsoft.com/office/drawing/2014/main" id="{A0E9F514-FFC1-46F4-8CCC-3C0C67C58892}"/>
                </a:ext>
              </a:extLst>
            </p:cNvPr>
            <p:cNvCxnSpPr>
              <a:cxnSpLocks/>
            </p:cNvCxnSpPr>
            <p:nvPr/>
          </p:nvCxnSpPr>
          <p:spPr>
            <a:xfrm flipH="1" flipV="1">
              <a:off x="8631222" y="4487915"/>
              <a:ext cx="1172855" cy="1543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upp 61">
            <a:extLst>
              <a:ext uri="{FF2B5EF4-FFF2-40B4-BE49-F238E27FC236}">
                <a16:creationId xmlns:a16="http://schemas.microsoft.com/office/drawing/2014/main" id="{E430F310-76E2-4273-B41A-1EF7004041F5}"/>
              </a:ext>
            </a:extLst>
          </p:cNvPr>
          <p:cNvGrpSpPr/>
          <p:nvPr/>
        </p:nvGrpSpPr>
        <p:grpSpPr>
          <a:xfrm>
            <a:off x="8388613" y="5004687"/>
            <a:ext cx="3434968" cy="1209899"/>
            <a:chOff x="8388613" y="5004687"/>
            <a:chExt cx="3434968" cy="1209899"/>
          </a:xfrm>
        </p:grpSpPr>
        <p:pic>
          <p:nvPicPr>
            <p:cNvPr id="57" name="Bildobjekt 56">
              <a:extLst>
                <a:ext uri="{FF2B5EF4-FFF2-40B4-BE49-F238E27FC236}">
                  <a16:creationId xmlns:a16="http://schemas.microsoft.com/office/drawing/2014/main" id="{0F29EB4F-5673-4399-AF1B-92C807DD83D3}"/>
                </a:ext>
              </a:extLst>
            </p:cNvPr>
            <p:cNvPicPr>
              <a:picLocks noChangeAspect="1"/>
            </p:cNvPicPr>
            <p:nvPr/>
          </p:nvPicPr>
          <p:blipFill>
            <a:blip r:embed="rId9"/>
            <a:stretch>
              <a:fillRect/>
            </a:stretch>
          </p:blipFill>
          <p:spPr>
            <a:xfrm>
              <a:off x="9313797" y="5535102"/>
              <a:ext cx="2507516" cy="679484"/>
            </a:xfrm>
            <a:prstGeom prst="rect">
              <a:avLst/>
            </a:prstGeom>
          </p:spPr>
        </p:pic>
        <p:sp>
          <p:nvSpPr>
            <p:cNvPr id="60" name="Rektangel 59">
              <a:extLst>
                <a:ext uri="{FF2B5EF4-FFF2-40B4-BE49-F238E27FC236}">
                  <a16:creationId xmlns:a16="http://schemas.microsoft.com/office/drawing/2014/main" id="{5E52CCEA-05EF-4726-9A1F-E97E9137AB03}"/>
                </a:ext>
              </a:extLst>
            </p:cNvPr>
            <p:cNvSpPr/>
            <p:nvPr/>
          </p:nvSpPr>
          <p:spPr>
            <a:xfrm>
              <a:off x="9561467" y="5880190"/>
              <a:ext cx="2012730" cy="307777"/>
            </a:xfrm>
            <a:prstGeom prst="rect">
              <a:avLst/>
            </a:prstGeom>
          </p:spPr>
          <p:txBody>
            <a:bodyPr wrap="none">
              <a:spAutoFit/>
            </a:bodyPr>
            <a:lstStyle/>
            <a:p>
              <a:r>
                <a:rPr lang="sv-SE" sz="1400" i="1" dirty="0"/>
                <a:t>Parhus - BYGGJOBBARNA</a:t>
              </a:r>
            </a:p>
          </p:txBody>
        </p:sp>
        <p:pic>
          <p:nvPicPr>
            <p:cNvPr id="61" name="Bildobjekt 60">
              <a:extLst>
                <a:ext uri="{FF2B5EF4-FFF2-40B4-BE49-F238E27FC236}">
                  <a16:creationId xmlns:a16="http://schemas.microsoft.com/office/drawing/2014/main" id="{D26E105B-A40B-47FD-B940-D7DD7E30B6A6}"/>
                </a:ext>
              </a:extLst>
            </p:cNvPr>
            <p:cNvPicPr>
              <a:picLocks noChangeAspect="1"/>
            </p:cNvPicPr>
            <p:nvPr/>
          </p:nvPicPr>
          <p:blipFill>
            <a:blip r:embed="rId10"/>
            <a:stretch>
              <a:fillRect/>
            </a:stretch>
          </p:blipFill>
          <p:spPr>
            <a:xfrm>
              <a:off x="9316064" y="5004687"/>
              <a:ext cx="2507517" cy="805432"/>
            </a:xfrm>
            <a:prstGeom prst="rect">
              <a:avLst/>
            </a:prstGeom>
          </p:spPr>
        </p:pic>
        <p:cxnSp>
          <p:nvCxnSpPr>
            <p:cNvPr id="63" name="Rak pilkoppling 62">
              <a:extLst>
                <a:ext uri="{FF2B5EF4-FFF2-40B4-BE49-F238E27FC236}">
                  <a16:creationId xmlns:a16="http://schemas.microsoft.com/office/drawing/2014/main" id="{FD41A50A-1FE5-4CF5-95EF-D9367B78D41E}"/>
                </a:ext>
              </a:extLst>
            </p:cNvPr>
            <p:cNvCxnSpPr>
              <a:cxnSpLocks/>
            </p:cNvCxnSpPr>
            <p:nvPr/>
          </p:nvCxnSpPr>
          <p:spPr>
            <a:xfrm flipH="1" flipV="1">
              <a:off x="8388613" y="5115526"/>
              <a:ext cx="1172854" cy="3245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upp 83">
            <a:extLst>
              <a:ext uri="{FF2B5EF4-FFF2-40B4-BE49-F238E27FC236}">
                <a16:creationId xmlns:a16="http://schemas.microsoft.com/office/drawing/2014/main" id="{CA6DFE79-9405-4F04-A3E1-C603719E2939}"/>
              </a:ext>
            </a:extLst>
          </p:cNvPr>
          <p:cNvGrpSpPr/>
          <p:nvPr/>
        </p:nvGrpSpPr>
        <p:grpSpPr>
          <a:xfrm>
            <a:off x="18859" y="1486980"/>
            <a:ext cx="6599720" cy="2985783"/>
            <a:chOff x="18859" y="1486980"/>
            <a:chExt cx="6599720" cy="2985783"/>
          </a:xfrm>
        </p:grpSpPr>
        <p:grpSp>
          <p:nvGrpSpPr>
            <p:cNvPr id="80" name="Grupp 79">
              <a:extLst>
                <a:ext uri="{FF2B5EF4-FFF2-40B4-BE49-F238E27FC236}">
                  <a16:creationId xmlns:a16="http://schemas.microsoft.com/office/drawing/2014/main" id="{63E4BEB2-AEEA-4E72-9884-72238D472FCF}"/>
                </a:ext>
              </a:extLst>
            </p:cNvPr>
            <p:cNvGrpSpPr/>
            <p:nvPr/>
          </p:nvGrpSpPr>
          <p:grpSpPr>
            <a:xfrm>
              <a:off x="3830300" y="1486980"/>
              <a:ext cx="2788279" cy="2985783"/>
              <a:chOff x="3830300" y="1486980"/>
              <a:chExt cx="2788279" cy="2985783"/>
            </a:xfrm>
          </p:grpSpPr>
          <p:pic>
            <p:nvPicPr>
              <p:cNvPr id="74" name="Bildobjekt 73">
                <a:extLst>
                  <a:ext uri="{FF2B5EF4-FFF2-40B4-BE49-F238E27FC236}">
                    <a16:creationId xmlns:a16="http://schemas.microsoft.com/office/drawing/2014/main" id="{3106A715-56D9-4273-9682-1CFFB6497E4B}"/>
                  </a:ext>
                </a:extLst>
              </p:cNvPr>
              <p:cNvPicPr>
                <a:picLocks noChangeAspect="1"/>
              </p:cNvPicPr>
              <p:nvPr/>
            </p:nvPicPr>
            <p:blipFill>
              <a:blip r:embed="rId11"/>
              <a:stretch>
                <a:fillRect/>
              </a:stretch>
            </p:blipFill>
            <p:spPr>
              <a:xfrm>
                <a:off x="3928887" y="1759895"/>
                <a:ext cx="1346737" cy="1506694"/>
              </a:xfrm>
              <a:prstGeom prst="rect">
                <a:avLst/>
              </a:prstGeom>
            </p:spPr>
          </p:pic>
          <p:pic>
            <p:nvPicPr>
              <p:cNvPr id="76" name="Bildobjekt 75">
                <a:extLst>
                  <a:ext uri="{FF2B5EF4-FFF2-40B4-BE49-F238E27FC236}">
                    <a16:creationId xmlns:a16="http://schemas.microsoft.com/office/drawing/2014/main" id="{D54EDA1D-99F9-4BC5-8DAA-53CC7126776D}"/>
                  </a:ext>
                </a:extLst>
              </p:cNvPr>
              <p:cNvPicPr>
                <a:picLocks noChangeAspect="1"/>
              </p:cNvPicPr>
              <p:nvPr/>
            </p:nvPicPr>
            <p:blipFill>
              <a:blip r:embed="rId12"/>
              <a:stretch>
                <a:fillRect/>
              </a:stretch>
            </p:blipFill>
            <p:spPr>
              <a:xfrm>
                <a:off x="3830300" y="3148516"/>
                <a:ext cx="1628394" cy="1324247"/>
              </a:xfrm>
              <a:prstGeom prst="rect">
                <a:avLst/>
              </a:prstGeom>
            </p:spPr>
          </p:pic>
          <p:pic>
            <p:nvPicPr>
              <p:cNvPr id="78" name="Bildobjekt 77">
                <a:extLst>
                  <a:ext uri="{FF2B5EF4-FFF2-40B4-BE49-F238E27FC236}">
                    <a16:creationId xmlns:a16="http://schemas.microsoft.com/office/drawing/2014/main" id="{5693FB60-0E3E-4192-8807-7C620A23A406}"/>
                  </a:ext>
                </a:extLst>
              </p:cNvPr>
              <p:cNvPicPr>
                <a:picLocks noChangeAspect="1"/>
              </p:cNvPicPr>
              <p:nvPr/>
            </p:nvPicPr>
            <p:blipFill>
              <a:blip r:embed="rId13"/>
              <a:stretch>
                <a:fillRect/>
              </a:stretch>
            </p:blipFill>
            <p:spPr>
              <a:xfrm>
                <a:off x="5092242" y="1486980"/>
                <a:ext cx="1526337" cy="1497869"/>
              </a:xfrm>
              <a:prstGeom prst="rect">
                <a:avLst/>
              </a:prstGeom>
            </p:spPr>
          </p:pic>
        </p:grpSp>
        <p:grpSp>
          <p:nvGrpSpPr>
            <p:cNvPr id="83" name="Grupp 82">
              <a:extLst>
                <a:ext uri="{FF2B5EF4-FFF2-40B4-BE49-F238E27FC236}">
                  <a16:creationId xmlns:a16="http://schemas.microsoft.com/office/drawing/2014/main" id="{26A7EF4F-9BFB-447D-93A1-61C3667ED7DC}"/>
                </a:ext>
              </a:extLst>
            </p:cNvPr>
            <p:cNvGrpSpPr/>
            <p:nvPr/>
          </p:nvGrpSpPr>
          <p:grpSpPr>
            <a:xfrm>
              <a:off x="18859" y="2528151"/>
              <a:ext cx="5155001" cy="1677673"/>
              <a:chOff x="18859" y="2528151"/>
              <a:chExt cx="5155001" cy="1677673"/>
            </a:xfrm>
          </p:grpSpPr>
          <p:pic>
            <p:nvPicPr>
              <p:cNvPr id="66" name="Bildobjekt 65">
                <a:extLst>
                  <a:ext uri="{FF2B5EF4-FFF2-40B4-BE49-F238E27FC236}">
                    <a16:creationId xmlns:a16="http://schemas.microsoft.com/office/drawing/2014/main" id="{3650D0F2-971E-479D-989E-02E203FD928D}"/>
                  </a:ext>
                </a:extLst>
              </p:cNvPr>
              <p:cNvPicPr>
                <a:picLocks noChangeAspect="1"/>
              </p:cNvPicPr>
              <p:nvPr/>
            </p:nvPicPr>
            <p:blipFill>
              <a:blip r:embed="rId9"/>
              <a:stretch>
                <a:fillRect/>
              </a:stretch>
            </p:blipFill>
            <p:spPr>
              <a:xfrm>
                <a:off x="18859" y="2764444"/>
                <a:ext cx="2787322" cy="1441380"/>
              </a:xfrm>
              <a:prstGeom prst="rect">
                <a:avLst/>
              </a:prstGeom>
            </p:spPr>
          </p:pic>
          <p:sp>
            <p:nvSpPr>
              <p:cNvPr id="68" name="Rektangel 67">
                <a:extLst>
                  <a:ext uri="{FF2B5EF4-FFF2-40B4-BE49-F238E27FC236}">
                    <a16:creationId xmlns:a16="http://schemas.microsoft.com/office/drawing/2014/main" id="{6E2C5C6C-046E-4F0E-A10D-AC8061413B04}"/>
                  </a:ext>
                </a:extLst>
              </p:cNvPr>
              <p:cNvSpPr/>
              <p:nvPr/>
            </p:nvSpPr>
            <p:spPr>
              <a:xfrm>
                <a:off x="174360" y="3863547"/>
                <a:ext cx="2071786" cy="307777"/>
              </a:xfrm>
              <a:prstGeom prst="rect">
                <a:avLst/>
              </a:prstGeom>
            </p:spPr>
            <p:txBody>
              <a:bodyPr wrap="none">
                <a:spAutoFit/>
              </a:bodyPr>
              <a:lstStyle/>
              <a:p>
                <a:r>
                  <a:rPr lang="sv-SE" sz="1400" i="1" dirty="0"/>
                  <a:t>Flerbostadshus - ARKADIA</a:t>
                </a:r>
              </a:p>
            </p:txBody>
          </p:sp>
          <p:pic>
            <p:nvPicPr>
              <p:cNvPr id="82" name="Bildobjekt 81">
                <a:extLst>
                  <a:ext uri="{FF2B5EF4-FFF2-40B4-BE49-F238E27FC236}">
                    <a16:creationId xmlns:a16="http://schemas.microsoft.com/office/drawing/2014/main" id="{D7CF0D46-1BF4-47DC-8805-2DB94B013BD0}"/>
                  </a:ext>
                </a:extLst>
              </p:cNvPr>
              <p:cNvPicPr>
                <a:picLocks noChangeAspect="1"/>
              </p:cNvPicPr>
              <p:nvPr/>
            </p:nvPicPr>
            <p:blipFill>
              <a:blip r:embed="rId14"/>
              <a:stretch>
                <a:fillRect/>
              </a:stretch>
            </p:blipFill>
            <p:spPr>
              <a:xfrm>
                <a:off x="63033" y="2818424"/>
                <a:ext cx="2681152" cy="890657"/>
              </a:xfrm>
              <a:prstGeom prst="rect">
                <a:avLst/>
              </a:prstGeom>
            </p:spPr>
          </p:pic>
          <p:cxnSp>
            <p:nvCxnSpPr>
              <p:cNvPr id="70" name="Rak pilkoppling 69">
                <a:extLst>
                  <a:ext uri="{FF2B5EF4-FFF2-40B4-BE49-F238E27FC236}">
                    <a16:creationId xmlns:a16="http://schemas.microsoft.com/office/drawing/2014/main" id="{5F1E3CC4-2D32-4812-A9C8-96E1D18FA040}"/>
                  </a:ext>
                </a:extLst>
              </p:cNvPr>
              <p:cNvCxnSpPr>
                <a:cxnSpLocks/>
              </p:cNvCxnSpPr>
              <p:nvPr/>
            </p:nvCxnSpPr>
            <p:spPr>
              <a:xfrm flipV="1">
                <a:off x="1509821" y="2528151"/>
                <a:ext cx="3664039" cy="11953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6731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F1CD548B-91DB-4960-A6EF-32C2792A5635}"/>
              </a:ext>
            </a:extLst>
          </p:cNvPr>
          <p:cNvPicPr>
            <a:picLocks noChangeAspect="1"/>
          </p:cNvPicPr>
          <p:nvPr/>
        </p:nvPicPr>
        <p:blipFill rotWithShape="1">
          <a:blip r:embed="rId2"/>
          <a:srcRect l="5972" t="12514" r="8427" b="10546"/>
          <a:stretch/>
        </p:blipFill>
        <p:spPr>
          <a:xfrm>
            <a:off x="1" y="0"/>
            <a:ext cx="10347971" cy="7191910"/>
          </a:xfrm>
          <a:prstGeom prst="rect">
            <a:avLst/>
          </a:prstGeom>
        </p:spPr>
      </p:pic>
      <p:sp>
        <p:nvSpPr>
          <p:cNvPr id="6" name="Platshållare för innehåll 2"/>
          <p:cNvSpPr txBox="1">
            <a:spLocks/>
          </p:cNvSpPr>
          <p:nvPr/>
        </p:nvSpPr>
        <p:spPr>
          <a:xfrm>
            <a:off x="148500" y="122628"/>
            <a:ext cx="4880700"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Trädgårdsstaden</a:t>
            </a:r>
          </a:p>
        </p:txBody>
      </p:sp>
      <p:sp>
        <p:nvSpPr>
          <p:cNvPr id="2" name="Rektangel 1">
            <a:extLst>
              <a:ext uri="{FF2B5EF4-FFF2-40B4-BE49-F238E27FC236}">
                <a16:creationId xmlns:a16="http://schemas.microsoft.com/office/drawing/2014/main" id="{6BF2C5E8-46B2-4D51-A921-370F62509D18}"/>
              </a:ext>
            </a:extLst>
          </p:cNvPr>
          <p:cNvSpPr/>
          <p:nvPr/>
        </p:nvSpPr>
        <p:spPr>
          <a:xfrm>
            <a:off x="5638219" y="5578757"/>
            <a:ext cx="4709753" cy="646331"/>
          </a:xfrm>
          <a:prstGeom prst="rect">
            <a:avLst/>
          </a:prstGeom>
        </p:spPr>
        <p:txBody>
          <a:bodyPr wrap="square">
            <a:spAutoFit/>
          </a:bodyPr>
          <a:lstStyle/>
          <a:p>
            <a:r>
              <a:rPr lang="sv-SE" b="1" dirty="0">
                <a:solidFill>
                  <a:schemeClr val="bg1"/>
                </a:solidFill>
              </a:rPr>
              <a:t>Virtuell modell över Trädgårdsstaden från 2018.</a:t>
            </a:r>
          </a:p>
          <a:p>
            <a:r>
              <a:rPr lang="sv-SE" i="1" dirty="0">
                <a:solidFill>
                  <a:schemeClr val="bg1"/>
                </a:solidFill>
              </a:rPr>
              <a:t>Håller på att uppdateras. Klart </a:t>
            </a:r>
            <a:r>
              <a:rPr lang="sv-SE" i="1" dirty="0" err="1">
                <a:solidFill>
                  <a:schemeClr val="bg1"/>
                </a:solidFill>
              </a:rPr>
              <a:t>sept</a:t>
            </a:r>
            <a:r>
              <a:rPr lang="sv-SE" i="1" dirty="0">
                <a:solidFill>
                  <a:schemeClr val="bg1"/>
                </a:solidFill>
              </a:rPr>
              <a:t>/okt 2022</a:t>
            </a:r>
          </a:p>
        </p:txBody>
      </p:sp>
      <p:pic>
        <p:nvPicPr>
          <p:cNvPr id="4" name="Bildobjekt 3">
            <a:extLst>
              <a:ext uri="{FF2B5EF4-FFF2-40B4-BE49-F238E27FC236}">
                <a16:creationId xmlns:a16="http://schemas.microsoft.com/office/drawing/2014/main" id="{EDA967C3-1B9D-4920-9ABC-85510A8602B1}"/>
              </a:ext>
            </a:extLst>
          </p:cNvPr>
          <p:cNvPicPr>
            <a:picLocks noChangeAspect="1"/>
          </p:cNvPicPr>
          <p:nvPr/>
        </p:nvPicPr>
        <p:blipFill>
          <a:blip r:embed="rId3"/>
          <a:stretch>
            <a:fillRect/>
          </a:stretch>
        </p:blipFill>
        <p:spPr>
          <a:xfrm>
            <a:off x="148500" y="122628"/>
            <a:ext cx="5602820" cy="1732336"/>
          </a:xfrm>
          <a:prstGeom prst="rect">
            <a:avLst/>
          </a:prstGeom>
          <a:ln>
            <a:noFill/>
          </a:ln>
          <a:effectLst>
            <a:outerShdw blurRad="292100" dist="139700" dir="2700000" algn="tl" rotWithShape="0">
              <a:srgbClr val="333333">
                <a:alpha val="65000"/>
              </a:srgbClr>
            </a:outerShdw>
          </a:effectLst>
        </p:spPr>
      </p:pic>
      <p:pic>
        <p:nvPicPr>
          <p:cNvPr id="7" name="Bildobjekt 6">
            <a:extLst>
              <a:ext uri="{FF2B5EF4-FFF2-40B4-BE49-F238E27FC236}">
                <a16:creationId xmlns:a16="http://schemas.microsoft.com/office/drawing/2014/main" id="{2D63904C-CE8B-4143-B07E-063D7EB7D1DC}"/>
              </a:ext>
            </a:extLst>
          </p:cNvPr>
          <p:cNvPicPr>
            <a:picLocks noChangeAspect="1"/>
          </p:cNvPicPr>
          <p:nvPr/>
        </p:nvPicPr>
        <p:blipFill>
          <a:blip r:embed="rId4"/>
          <a:stretch>
            <a:fillRect/>
          </a:stretch>
        </p:blipFill>
        <p:spPr>
          <a:xfrm>
            <a:off x="4909069" y="811167"/>
            <a:ext cx="6210128" cy="2727453"/>
          </a:xfrm>
          <a:prstGeom prst="rect">
            <a:avLst/>
          </a:prstGeom>
          <a:ln>
            <a:noFill/>
          </a:ln>
          <a:effectLst>
            <a:outerShdw blurRad="292100" dist="139700" dir="2700000" algn="tl" rotWithShape="0">
              <a:srgbClr val="333333">
                <a:alpha val="65000"/>
              </a:srgbClr>
            </a:outerShdw>
          </a:effectLst>
        </p:spPr>
      </p:pic>
      <p:pic>
        <p:nvPicPr>
          <p:cNvPr id="13" name="Bildobjekt 12">
            <a:extLst>
              <a:ext uri="{FF2B5EF4-FFF2-40B4-BE49-F238E27FC236}">
                <a16:creationId xmlns:a16="http://schemas.microsoft.com/office/drawing/2014/main" id="{CF6D4DD4-88C8-40A1-B9FC-0C8593DBF1F0}"/>
              </a:ext>
            </a:extLst>
          </p:cNvPr>
          <p:cNvPicPr>
            <a:picLocks noChangeAspect="1"/>
          </p:cNvPicPr>
          <p:nvPr/>
        </p:nvPicPr>
        <p:blipFill>
          <a:blip r:embed="rId5"/>
          <a:stretch>
            <a:fillRect/>
          </a:stretch>
        </p:blipFill>
        <p:spPr>
          <a:xfrm>
            <a:off x="148500" y="2700841"/>
            <a:ext cx="11741921" cy="4038663"/>
          </a:xfrm>
          <a:prstGeom prst="rect">
            <a:avLst/>
          </a:prstGeom>
          <a:ln>
            <a:noFill/>
          </a:ln>
          <a:effectLst>
            <a:outerShdw blurRad="292100" dist="139700" dir="2700000" algn="tl" rotWithShape="0">
              <a:srgbClr val="333333">
                <a:alpha val="65000"/>
              </a:srgbClr>
            </a:outerShdw>
          </a:effectLst>
        </p:spPr>
      </p:pic>
      <p:pic>
        <p:nvPicPr>
          <p:cNvPr id="17" name="Bildobjekt 16">
            <a:extLst>
              <a:ext uri="{FF2B5EF4-FFF2-40B4-BE49-F238E27FC236}">
                <a16:creationId xmlns:a16="http://schemas.microsoft.com/office/drawing/2014/main" id="{8C902F25-AA5B-4C10-87C8-190A7A48E462}"/>
              </a:ext>
            </a:extLst>
          </p:cNvPr>
          <p:cNvPicPr>
            <a:picLocks noChangeAspect="1"/>
          </p:cNvPicPr>
          <p:nvPr/>
        </p:nvPicPr>
        <p:blipFill>
          <a:blip r:embed="rId6"/>
          <a:stretch>
            <a:fillRect/>
          </a:stretch>
        </p:blipFill>
        <p:spPr>
          <a:xfrm>
            <a:off x="-1325219" y="0"/>
            <a:ext cx="13517218" cy="6858000"/>
          </a:xfrm>
          <a:prstGeom prst="rect">
            <a:avLst/>
          </a:prstGeom>
        </p:spPr>
      </p:pic>
    </p:spTree>
    <p:extLst>
      <p:ext uri="{BB962C8B-B14F-4D97-AF65-F5344CB8AC3E}">
        <p14:creationId xmlns:p14="http://schemas.microsoft.com/office/powerpoint/2010/main" val="387384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Bygglov</a:t>
            </a:r>
          </a:p>
        </p:txBody>
      </p:sp>
      <p:sp>
        <p:nvSpPr>
          <p:cNvPr id="3" name="Platshållare för text 2"/>
          <p:cNvSpPr>
            <a:spLocks noGrp="1"/>
          </p:cNvSpPr>
          <p:nvPr>
            <p:ph type="body" sz="quarter" idx="10"/>
          </p:nvPr>
        </p:nvSpPr>
        <p:spPr>
          <a:xfrm>
            <a:off x="587375" y="6024766"/>
            <a:ext cx="8580688" cy="304800"/>
          </a:xfrm>
        </p:spPr>
        <p:txBody>
          <a:bodyPr>
            <a:normAutofit fontScale="25000" lnSpcReduction="20000"/>
          </a:bodyPr>
          <a:lstStyle/>
          <a:p>
            <a:endParaRPr lang="sv-SE" dirty="0"/>
          </a:p>
          <a:p>
            <a:r>
              <a:rPr lang="sv-SE" sz="5000" dirty="0"/>
              <a:t>Matilda Lidberg</a:t>
            </a:r>
          </a:p>
        </p:txBody>
      </p:sp>
    </p:spTree>
    <p:extLst>
      <p:ext uri="{BB962C8B-B14F-4D97-AF65-F5344CB8AC3E}">
        <p14:creationId xmlns:p14="http://schemas.microsoft.com/office/powerpoint/2010/main" val="855869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Bygglov</a:t>
            </a:r>
          </a:p>
        </p:txBody>
      </p:sp>
      <p:graphicFrame>
        <p:nvGraphicFramePr>
          <p:cNvPr id="4" name="Platshållare för innehåll 3"/>
          <p:cNvGraphicFramePr>
            <a:graphicFrameLocks noGrp="1"/>
          </p:cNvGraphicFramePr>
          <p:nvPr>
            <p:ph idx="10"/>
          </p:nvPr>
        </p:nvGraphicFramePr>
        <p:xfrm>
          <a:off x="463550" y="2301875"/>
          <a:ext cx="11172638" cy="3956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849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D06A8D41-7AA8-4DA2-BB6D-1A90206573DA}"/>
                                            </p:graphicEl>
                                          </p:spTgt>
                                        </p:tgtEl>
                                        <p:attrNameLst>
                                          <p:attrName>style.visibility</p:attrName>
                                        </p:attrNameLst>
                                      </p:cBhvr>
                                      <p:to>
                                        <p:strVal val="visible"/>
                                      </p:to>
                                    </p:set>
                                    <p:animEffect transition="in" filter="fade">
                                      <p:cBhvr>
                                        <p:cTn id="7" dur="1000"/>
                                        <p:tgtEl>
                                          <p:spTgt spid="4">
                                            <p:graphicEl>
                                              <a:dgm id="{D06A8D41-7AA8-4DA2-BB6D-1A90206573DA}"/>
                                            </p:graphicEl>
                                          </p:spTgt>
                                        </p:tgtEl>
                                      </p:cBhvr>
                                    </p:animEffect>
                                    <p:anim calcmode="lin" valueType="num">
                                      <p:cBhvr>
                                        <p:cTn id="8" dur="1000" fill="hold"/>
                                        <p:tgtEl>
                                          <p:spTgt spid="4">
                                            <p:graphicEl>
                                              <a:dgm id="{D06A8D41-7AA8-4DA2-BB6D-1A90206573DA}"/>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D06A8D41-7AA8-4DA2-BB6D-1A90206573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EE1F378D-FA5C-4BDF-8719-FAC86034EF06}"/>
                                            </p:graphicEl>
                                          </p:spTgt>
                                        </p:tgtEl>
                                        <p:attrNameLst>
                                          <p:attrName>style.visibility</p:attrName>
                                        </p:attrNameLst>
                                      </p:cBhvr>
                                      <p:to>
                                        <p:strVal val="visible"/>
                                      </p:to>
                                    </p:set>
                                    <p:animEffect transition="in" filter="fade">
                                      <p:cBhvr>
                                        <p:cTn id="14" dur="1000"/>
                                        <p:tgtEl>
                                          <p:spTgt spid="4">
                                            <p:graphicEl>
                                              <a:dgm id="{EE1F378D-FA5C-4BDF-8719-FAC86034EF06}"/>
                                            </p:graphicEl>
                                          </p:spTgt>
                                        </p:tgtEl>
                                      </p:cBhvr>
                                    </p:animEffect>
                                    <p:anim calcmode="lin" valueType="num">
                                      <p:cBhvr>
                                        <p:cTn id="15" dur="1000" fill="hold"/>
                                        <p:tgtEl>
                                          <p:spTgt spid="4">
                                            <p:graphicEl>
                                              <a:dgm id="{EE1F378D-FA5C-4BDF-8719-FAC86034EF06}"/>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EE1F378D-FA5C-4BDF-8719-FAC86034EF06}"/>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311BADD2-6F6E-4E07-91D1-718BDD19E014}"/>
                                            </p:graphicEl>
                                          </p:spTgt>
                                        </p:tgtEl>
                                        <p:attrNameLst>
                                          <p:attrName>style.visibility</p:attrName>
                                        </p:attrNameLst>
                                      </p:cBhvr>
                                      <p:to>
                                        <p:strVal val="visible"/>
                                      </p:to>
                                    </p:set>
                                    <p:animEffect transition="in" filter="fade">
                                      <p:cBhvr>
                                        <p:cTn id="19" dur="1000"/>
                                        <p:tgtEl>
                                          <p:spTgt spid="4">
                                            <p:graphicEl>
                                              <a:dgm id="{311BADD2-6F6E-4E07-91D1-718BDD19E014}"/>
                                            </p:graphicEl>
                                          </p:spTgt>
                                        </p:tgtEl>
                                      </p:cBhvr>
                                    </p:animEffect>
                                    <p:anim calcmode="lin" valueType="num">
                                      <p:cBhvr>
                                        <p:cTn id="20" dur="1000" fill="hold"/>
                                        <p:tgtEl>
                                          <p:spTgt spid="4">
                                            <p:graphicEl>
                                              <a:dgm id="{311BADD2-6F6E-4E07-91D1-718BDD19E014}"/>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311BADD2-6F6E-4E07-91D1-718BDD19E01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2C26C5EC-D373-472E-8746-4A3A209D5D9B}"/>
                                            </p:graphicEl>
                                          </p:spTgt>
                                        </p:tgtEl>
                                        <p:attrNameLst>
                                          <p:attrName>style.visibility</p:attrName>
                                        </p:attrNameLst>
                                      </p:cBhvr>
                                      <p:to>
                                        <p:strVal val="visible"/>
                                      </p:to>
                                    </p:set>
                                    <p:animEffect transition="in" filter="fade">
                                      <p:cBhvr>
                                        <p:cTn id="26" dur="1000"/>
                                        <p:tgtEl>
                                          <p:spTgt spid="4">
                                            <p:graphicEl>
                                              <a:dgm id="{2C26C5EC-D373-472E-8746-4A3A209D5D9B}"/>
                                            </p:graphicEl>
                                          </p:spTgt>
                                        </p:tgtEl>
                                      </p:cBhvr>
                                    </p:animEffect>
                                    <p:anim calcmode="lin" valueType="num">
                                      <p:cBhvr>
                                        <p:cTn id="27" dur="1000" fill="hold"/>
                                        <p:tgtEl>
                                          <p:spTgt spid="4">
                                            <p:graphicEl>
                                              <a:dgm id="{2C26C5EC-D373-472E-8746-4A3A209D5D9B}"/>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2C26C5EC-D373-472E-8746-4A3A209D5D9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E0459638-A495-4041-B4CC-05FA269FF59C}"/>
                                            </p:graphicEl>
                                          </p:spTgt>
                                        </p:tgtEl>
                                        <p:attrNameLst>
                                          <p:attrName>style.visibility</p:attrName>
                                        </p:attrNameLst>
                                      </p:cBhvr>
                                      <p:to>
                                        <p:strVal val="visible"/>
                                      </p:to>
                                    </p:set>
                                    <p:animEffect transition="in" filter="fade">
                                      <p:cBhvr>
                                        <p:cTn id="31" dur="1000"/>
                                        <p:tgtEl>
                                          <p:spTgt spid="4">
                                            <p:graphicEl>
                                              <a:dgm id="{E0459638-A495-4041-B4CC-05FA269FF59C}"/>
                                            </p:graphicEl>
                                          </p:spTgt>
                                        </p:tgtEl>
                                      </p:cBhvr>
                                    </p:animEffect>
                                    <p:anim calcmode="lin" valueType="num">
                                      <p:cBhvr>
                                        <p:cTn id="32" dur="1000" fill="hold"/>
                                        <p:tgtEl>
                                          <p:spTgt spid="4">
                                            <p:graphicEl>
                                              <a:dgm id="{E0459638-A495-4041-B4CC-05FA269FF59C}"/>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E0459638-A495-4041-B4CC-05FA269FF59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296591AB-0043-4A0C-910F-2612508CD9BE}"/>
                                            </p:graphicEl>
                                          </p:spTgt>
                                        </p:tgtEl>
                                        <p:attrNameLst>
                                          <p:attrName>style.visibility</p:attrName>
                                        </p:attrNameLst>
                                      </p:cBhvr>
                                      <p:to>
                                        <p:strVal val="visible"/>
                                      </p:to>
                                    </p:set>
                                    <p:animEffect transition="in" filter="fade">
                                      <p:cBhvr>
                                        <p:cTn id="38" dur="1000"/>
                                        <p:tgtEl>
                                          <p:spTgt spid="4">
                                            <p:graphicEl>
                                              <a:dgm id="{296591AB-0043-4A0C-910F-2612508CD9BE}"/>
                                            </p:graphicEl>
                                          </p:spTgt>
                                        </p:tgtEl>
                                      </p:cBhvr>
                                    </p:animEffect>
                                    <p:anim calcmode="lin" valueType="num">
                                      <p:cBhvr>
                                        <p:cTn id="39" dur="1000" fill="hold"/>
                                        <p:tgtEl>
                                          <p:spTgt spid="4">
                                            <p:graphicEl>
                                              <a:dgm id="{296591AB-0043-4A0C-910F-2612508CD9BE}"/>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296591AB-0043-4A0C-910F-2612508CD9B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9EF1FF3D-6C86-4FE2-B0AF-8E69768BF276}"/>
                                            </p:graphicEl>
                                          </p:spTgt>
                                        </p:tgtEl>
                                        <p:attrNameLst>
                                          <p:attrName>style.visibility</p:attrName>
                                        </p:attrNameLst>
                                      </p:cBhvr>
                                      <p:to>
                                        <p:strVal val="visible"/>
                                      </p:to>
                                    </p:set>
                                    <p:animEffect transition="in" filter="fade">
                                      <p:cBhvr>
                                        <p:cTn id="43" dur="1000"/>
                                        <p:tgtEl>
                                          <p:spTgt spid="4">
                                            <p:graphicEl>
                                              <a:dgm id="{9EF1FF3D-6C86-4FE2-B0AF-8E69768BF276}"/>
                                            </p:graphicEl>
                                          </p:spTgt>
                                        </p:tgtEl>
                                      </p:cBhvr>
                                    </p:animEffect>
                                    <p:anim calcmode="lin" valueType="num">
                                      <p:cBhvr>
                                        <p:cTn id="44" dur="1000" fill="hold"/>
                                        <p:tgtEl>
                                          <p:spTgt spid="4">
                                            <p:graphicEl>
                                              <a:dgm id="{9EF1FF3D-6C86-4FE2-B0AF-8E69768BF276}"/>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9EF1FF3D-6C86-4FE2-B0AF-8E69768BF276}"/>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graphicEl>
                                              <a:dgm id="{B74A5242-E6FA-4D23-BC2A-2483457E750D}"/>
                                            </p:graphicEl>
                                          </p:spTgt>
                                        </p:tgtEl>
                                        <p:attrNameLst>
                                          <p:attrName>style.visibility</p:attrName>
                                        </p:attrNameLst>
                                      </p:cBhvr>
                                      <p:to>
                                        <p:strVal val="visible"/>
                                      </p:to>
                                    </p:set>
                                    <p:animEffect transition="in" filter="fade">
                                      <p:cBhvr>
                                        <p:cTn id="50" dur="1000"/>
                                        <p:tgtEl>
                                          <p:spTgt spid="4">
                                            <p:graphicEl>
                                              <a:dgm id="{B74A5242-E6FA-4D23-BC2A-2483457E750D}"/>
                                            </p:graphicEl>
                                          </p:spTgt>
                                        </p:tgtEl>
                                      </p:cBhvr>
                                    </p:animEffect>
                                    <p:anim calcmode="lin" valueType="num">
                                      <p:cBhvr>
                                        <p:cTn id="51" dur="1000" fill="hold"/>
                                        <p:tgtEl>
                                          <p:spTgt spid="4">
                                            <p:graphicEl>
                                              <a:dgm id="{B74A5242-E6FA-4D23-BC2A-2483457E750D}"/>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B74A5242-E6FA-4D23-BC2A-2483457E750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
                                            <p:graphicEl>
                                              <a:dgm id="{0831CE01-102D-4E2D-8E97-A6E691949476}"/>
                                            </p:graphicEl>
                                          </p:spTgt>
                                        </p:tgtEl>
                                        <p:attrNameLst>
                                          <p:attrName>style.visibility</p:attrName>
                                        </p:attrNameLst>
                                      </p:cBhvr>
                                      <p:to>
                                        <p:strVal val="visible"/>
                                      </p:to>
                                    </p:set>
                                    <p:animEffect transition="in" filter="fade">
                                      <p:cBhvr>
                                        <p:cTn id="55" dur="1000"/>
                                        <p:tgtEl>
                                          <p:spTgt spid="4">
                                            <p:graphicEl>
                                              <a:dgm id="{0831CE01-102D-4E2D-8E97-A6E691949476}"/>
                                            </p:graphicEl>
                                          </p:spTgt>
                                        </p:tgtEl>
                                      </p:cBhvr>
                                    </p:animEffect>
                                    <p:anim calcmode="lin" valueType="num">
                                      <p:cBhvr>
                                        <p:cTn id="56" dur="1000" fill="hold"/>
                                        <p:tgtEl>
                                          <p:spTgt spid="4">
                                            <p:graphicEl>
                                              <a:dgm id="{0831CE01-102D-4E2D-8E97-A6E691949476}"/>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0831CE01-102D-4E2D-8E97-A6E691949476}"/>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
                                            <p:graphicEl>
                                              <a:dgm id="{A7F70C5E-DC34-4579-B012-68FC171CDA6D}"/>
                                            </p:graphicEl>
                                          </p:spTgt>
                                        </p:tgtEl>
                                        <p:attrNameLst>
                                          <p:attrName>style.visibility</p:attrName>
                                        </p:attrNameLst>
                                      </p:cBhvr>
                                      <p:to>
                                        <p:strVal val="visible"/>
                                      </p:to>
                                    </p:set>
                                    <p:animEffect transition="in" filter="fade">
                                      <p:cBhvr>
                                        <p:cTn id="62" dur="1000"/>
                                        <p:tgtEl>
                                          <p:spTgt spid="4">
                                            <p:graphicEl>
                                              <a:dgm id="{A7F70C5E-DC34-4579-B012-68FC171CDA6D}"/>
                                            </p:graphicEl>
                                          </p:spTgt>
                                        </p:tgtEl>
                                      </p:cBhvr>
                                    </p:animEffect>
                                    <p:anim calcmode="lin" valueType="num">
                                      <p:cBhvr>
                                        <p:cTn id="63" dur="1000" fill="hold"/>
                                        <p:tgtEl>
                                          <p:spTgt spid="4">
                                            <p:graphicEl>
                                              <a:dgm id="{A7F70C5E-DC34-4579-B012-68FC171CDA6D}"/>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A7F70C5E-DC34-4579-B012-68FC171CDA6D}"/>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
                                            <p:graphicEl>
                                              <a:dgm id="{B99F094C-4DE1-4A2D-B041-239AF9B2053E}"/>
                                            </p:graphicEl>
                                          </p:spTgt>
                                        </p:tgtEl>
                                        <p:attrNameLst>
                                          <p:attrName>style.visibility</p:attrName>
                                        </p:attrNameLst>
                                      </p:cBhvr>
                                      <p:to>
                                        <p:strVal val="visible"/>
                                      </p:to>
                                    </p:set>
                                    <p:animEffect transition="in" filter="fade">
                                      <p:cBhvr>
                                        <p:cTn id="67" dur="1000"/>
                                        <p:tgtEl>
                                          <p:spTgt spid="4">
                                            <p:graphicEl>
                                              <a:dgm id="{B99F094C-4DE1-4A2D-B041-239AF9B2053E}"/>
                                            </p:graphicEl>
                                          </p:spTgt>
                                        </p:tgtEl>
                                      </p:cBhvr>
                                    </p:animEffect>
                                    <p:anim calcmode="lin" valueType="num">
                                      <p:cBhvr>
                                        <p:cTn id="68" dur="1000" fill="hold"/>
                                        <p:tgtEl>
                                          <p:spTgt spid="4">
                                            <p:graphicEl>
                                              <a:dgm id="{B99F094C-4DE1-4A2D-B041-239AF9B2053E}"/>
                                            </p:graphicEl>
                                          </p:spTgt>
                                        </p:tgtEl>
                                        <p:attrNameLst>
                                          <p:attrName>ppt_x</p:attrName>
                                        </p:attrNameLst>
                                      </p:cBhvr>
                                      <p:tavLst>
                                        <p:tav tm="0">
                                          <p:val>
                                            <p:strVal val="#ppt_x"/>
                                          </p:val>
                                        </p:tav>
                                        <p:tav tm="100000">
                                          <p:val>
                                            <p:strVal val="#ppt_x"/>
                                          </p:val>
                                        </p:tav>
                                      </p:tavLst>
                                    </p:anim>
                                    <p:anim calcmode="lin" valueType="num">
                                      <p:cBhvr>
                                        <p:cTn id="69" dur="1000" fill="hold"/>
                                        <p:tgtEl>
                                          <p:spTgt spid="4">
                                            <p:graphicEl>
                                              <a:dgm id="{B99F094C-4DE1-4A2D-B041-239AF9B205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dirty="0"/>
              <a:t>Mötesordning</a:t>
            </a:r>
          </a:p>
        </p:txBody>
      </p:sp>
      <p:sp>
        <p:nvSpPr>
          <p:cNvPr id="7" name="Platshållare för innehåll 6"/>
          <p:cNvSpPr>
            <a:spLocks noGrp="1"/>
          </p:cNvSpPr>
          <p:nvPr>
            <p:ph idx="10"/>
          </p:nvPr>
        </p:nvSpPr>
        <p:spPr>
          <a:xfrm>
            <a:off x="463106" y="2302136"/>
            <a:ext cx="11728893" cy="3955791"/>
          </a:xfrm>
        </p:spPr>
        <p:txBody>
          <a:bodyPr/>
          <a:lstStyle/>
          <a:p>
            <a:r>
              <a:rPr lang="sv-SE" dirty="0"/>
              <a:t>17:00 MEX, Info om försäljning, datum och avtal. Lina Irwe informerar.</a:t>
            </a:r>
          </a:p>
          <a:p>
            <a:r>
              <a:rPr lang="sv-SE" dirty="0"/>
              <a:t>17.05 Detaljplan och bygganvisning. Ingemar Frid informerar.</a:t>
            </a:r>
          </a:p>
          <a:p>
            <a:r>
              <a:rPr lang="sv-SE" dirty="0"/>
              <a:t>17.20 Bygglov. </a:t>
            </a:r>
            <a:r>
              <a:rPr lang="sv-SE" sz="2800" dirty="0"/>
              <a:t>Matilda Lidberg </a:t>
            </a:r>
            <a:r>
              <a:rPr lang="sv-SE" dirty="0"/>
              <a:t>informerar.</a:t>
            </a:r>
          </a:p>
          <a:p>
            <a:r>
              <a:rPr lang="sv-SE" dirty="0"/>
              <a:t>17.35 Skövde VA. Christina Landelius Törning informerar. </a:t>
            </a:r>
          </a:p>
          <a:p>
            <a:r>
              <a:rPr lang="sv-SE" dirty="0"/>
              <a:t>17.50 Fjärrvärme, el och fiber. Maria Karlsson och Mattias Lång informerar.</a:t>
            </a:r>
          </a:p>
          <a:p>
            <a:r>
              <a:rPr lang="sv-SE" dirty="0"/>
              <a:t>18.00 Gata &amp; Natur. Markus Hall informerar.</a:t>
            </a:r>
          </a:p>
          <a:p>
            <a:r>
              <a:rPr lang="sv-SE" dirty="0"/>
              <a:t>18.10 -18.30 Övriga frågor.       </a:t>
            </a:r>
          </a:p>
          <a:p>
            <a:pPr marL="0" indent="0">
              <a:buNone/>
            </a:pPr>
            <a:endParaRPr lang="sv-SE" sz="2000" dirty="0"/>
          </a:p>
          <a:p>
            <a:pPr marL="0" indent="0">
              <a:buNone/>
            </a:pPr>
            <a:endParaRPr lang="sv-SE" sz="2000" dirty="0"/>
          </a:p>
          <a:p>
            <a:pPr marL="0" indent="0">
              <a:buNone/>
            </a:pPr>
            <a:endParaRPr lang="sv-SE" sz="2000" dirty="0"/>
          </a:p>
        </p:txBody>
      </p:sp>
    </p:spTree>
    <p:extLst>
      <p:ext uri="{BB962C8B-B14F-4D97-AF65-F5344CB8AC3E}">
        <p14:creationId xmlns:p14="http://schemas.microsoft.com/office/powerpoint/2010/main" val="3822268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rotWithShape="1">
          <a:blip r:embed="rId3"/>
          <a:srcRect b="3402"/>
          <a:stretch/>
        </p:blipFill>
        <p:spPr>
          <a:xfrm>
            <a:off x="6474324" y="4535852"/>
            <a:ext cx="3319028" cy="2261378"/>
          </a:xfrm>
          <a:prstGeom prst="rect">
            <a:avLst/>
          </a:prstGeom>
        </p:spPr>
      </p:pic>
      <p:graphicFrame>
        <p:nvGraphicFramePr>
          <p:cNvPr id="9" name="Platshållare för innehåll 3"/>
          <p:cNvGraphicFramePr>
            <a:graphicFrameLocks/>
          </p:cNvGraphicFramePr>
          <p:nvPr/>
        </p:nvGraphicFramePr>
        <p:xfrm>
          <a:off x="463107" y="324111"/>
          <a:ext cx="11172638" cy="3956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ubrik 1"/>
          <p:cNvSpPr>
            <a:spLocks noGrp="1"/>
          </p:cNvSpPr>
          <p:nvPr>
            <p:ph type="ctrTitle"/>
          </p:nvPr>
        </p:nvSpPr>
        <p:spPr/>
        <p:txBody>
          <a:bodyPr/>
          <a:lstStyle/>
          <a:p>
            <a:r>
              <a:rPr lang="sv-SE" dirty="0"/>
              <a:t>Bygglov</a:t>
            </a:r>
          </a:p>
        </p:txBody>
      </p:sp>
      <p:sp>
        <p:nvSpPr>
          <p:cNvPr id="3" name="Platshållare för innehåll 2"/>
          <p:cNvSpPr>
            <a:spLocks noGrp="1"/>
          </p:cNvSpPr>
          <p:nvPr>
            <p:ph idx="10"/>
          </p:nvPr>
        </p:nvSpPr>
        <p:spPr>
          <a:xfrm>
            <a:off x="463107" y="2849217"/>
            <a:ext cx="7514823" cy="3408710"/>
          </a:xfrm>
        </p:spPr>
        <p:txBody>
          <a:bodyPr/>
          <a:lstStyle/>
          <a:p>
            <a:pPr marL="0" indent="0">
              <a:buNone/>
            </a:pPr>
            <a:r>
              <a:rPr lang="sv-SE" sz="2400" dirty="0"/>
              <a:t>En ansökan om bygglov för ett enbostadshus ska bestå av följande handlingar:</a:t>
            </a:r>
          </a:p>
          <a:p>
            <a:pPr>
              <a:spcBef>
                <a:spcPts val="0"/>
              </a:spcBef>
            </a:pPr>
            <a:r>
              <a:rPr lang="sv-SE" sz="1800" i="1" dirty="0"/>
              <a:t>Ansökningsblankett (via vår e-tjänst) </a:t>
            </a:r>
          </a:p>
          <a:p>
            <a:pPr>
              <a:spcBef>
                <a:spcPts val="0"/>
              </a:spcBef>
            </a:pPr>
            <a:r>
              <a:rPr lang="sv-SE" sz="1800" i="1" dirty="0"/>
              <a:t>Uppgift om kontrollansvarig</a:t>
            </a:r>
          </a:p>
          <a:p>
            <a:pPr>
              <a:spcBef>
                <a:spcPts val="0"/>
              </a:spcBef>
            </a:pPr>
            <a:r>
              <a:rPr lang="sv-SE" sz="1800" i="1" dirty="0"/>
              <a:t>Situationsplan upprättad på en aktuell nybyggnadskarta </a:t>
            </a:r>
          </a:p>
          <a:p>
            <a:pPr>
              <a:spcBef>
                <a:spcPts val="0"/>
              </a:spcBef>
            </a:pPr>
            <a:r>
              <a:rPr lang="sv-SE" sz="1800" i="1" dirty="0"/>
              <a:t>Markplaneringsritning och marksektion</a:t>
            </a:r>
          </a:p>
          <a:p>
            <a:pPr>
              <a:spcBef>
                <a:spcPts val="0"/>
              </a:spcBef>
            </a:pPr>
            <a:r>
              <a:rPr lang="sv-SE" sz="1800" i="1" dirty="0"/>
              <a:t>Planritningar (inkl. rumsfunktioner)</a:t>
            </a:r>
          </a:p>
          <a:p>
            <a:pPr>
              <a:spcBef>
                <a:spcPts val="0"/>
              </a:spcBef>
            </a:pPr>
            <a:r>
              <a:rPr lang="sv-SE" sz="1800" i="1" dirty="0"/>
              <a:t>Fasadritningar</a:t>
            </a:r>
          </a:p>
          <a:p>
            <a:pPr>
              <a:spcBef>
                <a:spcPts val="0"/>
              </a:spcBef>
            </a:pPr>
            <a:r>
              <a:rPr lang="sv-SE" sz="1800" i="1" dirty="0"/>
              <a:t>Sektionsritning</a:t>
            </a:r>
          </a:p>
          <a:p>
            <a:pPr>
              <a:spcBef>
                <a:spcPts val="0"/>
              </a:spcBef>
            </a:pPr>
            <a:r>
              <a:rPr lang="sv-SE" sz="1800" i="1" dirty="0"/>
              <a:t>Färgsättning</a:t>
            </a:r>
          </a:p>
          <a:p>
            <a:pPr marL="0" indent="0">
              <a:buNone/>
            </a:pPr>
            <a:endParaRPr lang="sv-SE" dirty="0"/>
          </a:p>
        </p:txBody>
      </p:sp>
      <p:pic>
        <p:nvPicPr>
          <p:cNvPr id="4" name="Bildobjekt 3"/>
          <p:cNvPicPr>
            <a:picLocks noChangeAspect="1"/>
          </p:cNvPicPr>
          <p:nvPr/>
        </p:nvPicPr>
        <p:blipFill>
          <a:blip r:embed="rId9"/>
          <a:stretch>
            <a:fillRect/>
          </a:stretch>
        </p:blipFill>
        <p:spPr>
          <a:xfrm>
            <a:off x="8824643" y="2849217"/>
            <a:ext cx="2954524" cy="1981987"/>
          </a:xfrm>
          <a:prstGeom prst="rect">
            <a:avLst/>
          </a:prstGeom>
        </p:spPr>
      </p:pic>
    </p:spTree>
    <p:extLst>
      <p:ext uri="{BB962C8B-B14F-4D97-AF65-F5344CB8AC3E}">
        <p14:creationId xmlns:p14="http://schemas.microsoft.com/office/powerpoint/2010/main" val="47831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D06A8D41-7AA8-4DA2-BB6D-1A90206573DA}"/>
                                            </p:graphicEl>
                                          </p:spTgt>
                                        </p:tgtEl>
                                        <p:attrNameLst>
                                          <p:attrName>style.visibility</p:attrName>
                                        </p:attrNameLst>
                                      </p:cBhvr>
                                      <p:to>
                                        <p:strVal val="visible"/>
                                      </p:to>
                                    </p:set>
                                    <p:animEffect transition="in" filter="fade">
                                      <p:cBhvr>
                                        <p:cTn id="7" dur="1000"/>
                                        <p:tgtEl>
                                          <p:spTgt spid="9">
                                            <p:graphicEl>
                                              <a:dgm id="{D06A8D41-7AA8-4DA2-BB6D-1A90206573DA}"/>
                                            </p:graphicEl>
                                          </p:spTgt>
                                        </p:tgtEl>
                                      </p:cBhvr>
                                    </p:animEffect>
                                    <p:anim calcmode="lin" valueType="num">
                                      <p:cBhvr>
                                        <p:cTn id="8" dur="1000" fill="hold"/>
                                        <p:tgtEl>
                                          <p:spTgt spid="9">
                                            <p:graphicEl>
                                              <a:dgm id="{D06A8D41-7AA8-4DA2-BB6D-1A90206573DA}"/>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D06A8D41-7AA8-4DA2-BB6D-1A90206573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graphicEl>
                                              <a:dgm id="{EE1F378D-FA5C-4BDF-8719-FAC86034EF06}"/>
                                            </p:graphicEl>
                                          </p:spTgt>
                                        </p:tgtEl>
                                        <p:attrNameLst>
                                          <p:attrName>style.visibility</p:attrName>
                                        </p:attrNameLst>
                                      </p:cBhvr>
                                      <p:to>
                                        <p:strVal val="visible"/>
                                      </p:to>
                                    </p:set>
                                    <p:animEffect transition="in" filter="fade">
                                      <p:cBhvr>
                                        <p:cTn id="14" dur="1000"/>
                                        <p:tgtEl>
                                          <p:spTgt spid="9">
                                            <p:graphicEl>
                                              <a:dgm id="{EE1F378D-FA5C-4BDF-8719-FAC86034EF06}"/>
                                            </p:graphicEl>
                                          </p:spTgt>
                                        </p:tgtEl>
                                      </p:cBhvr>
                                    </p:animEffect>
                                    <p:anim calcmode="lin" valueType="num">
                                      <p:cBhvr>
                                        <p:cTn id="15" dur="1000" fill="hold"/>
                                        <p:tgtEl>
                                          <p:spTgt spid="9">
                                            <p:graphicEl>
                                              <a:dgm id="{EE1F378D-FA5C-4BDF-8719-FAC86034EF06}"/>
                                            </p:graphicEl>
                                          </p:spTgt>
                                        </p:tgtEl>
                                        <p:attrNameLst>
                                          <p:attrName>ppt_x</p:attrName>
                                        </p:attrNameLst>
                                      </p:cBhvr>
                                      <p:tavLst>
                                        <p:tav tm="0">
                                          <p:val>
                                            <p:strVal val="#ppt_x"/>
                                          </p:val>
                                        </p:tav>
                                        <p:tav tm="100000">
                                          <p:val>
                                            <p:strVal val="#ppt_x"/>
                                          </p:val>
                                        </p:tav>
                                      </p:tavLst>
                                    </p:anim>
                                    <p:anim calcmode="lin" valueType="num">
                                      <p:cBhvr>
                                        <p:cTn id="16" dur="1000" fill="hold"/>
                                        <p:tgtEl>
                                          <p:spTgt spid="9">
                                            <p:graphicEl>
                                              <a:dgm id="{EE1F378D-FA5C-4BDF-8719-FAC86034EF06}"/>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graphicEl>
                                              <a:dgm id="{311BADD2-6F6E-4E07-91D1-718BDD19E014}"/>
                                            </p:graphicEl>
                                          </p:spTgt>
                                        </p:tgtEl>
                                        <p:attrNameLst>
                                          <p:attrName>style.visibility</p:attrName>
                                        </p:attrNameLst>
                                      </p:cBhvr>
                                      <p:to>
                                        <p:strVal val="visible"/>
                                      </p:to>
                                    </p:set>
                                    <p:animEffect transition="in" filter="fade">
                                      <p:cBhvr>
                                        <p:cTn id="19" dur="1000"/>
                                        <p:tgtEl>
                                          <p:spTgt spid="9">
                                            <p:graphicEl>
                                              <a:dgm id="{311BADD2-6F6E-4E07-91D1-718BDD19E014}"/>
                                            </p:graphicEl>
                                          </p:spTgt>
                                        </p:tgtEl>
                                      </p:cBhvr>
                                    </p:animEffect>
                                    <p:anim calcmode="lin" valueType="num">
                                      <p:cBhvr>
                                        <p:cTn id="20" dur="1000" fill="hold"/>
                                        <p:tgtEl>
                                          <p:spTgt spid="9">
                                            <p:graphicEl>
                                              <a:dgm id="{311BADD2-6F6E-4E07-91D1-718BDD19E014}"/>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311BADD2-6F6E-4E07-91D1-718BDD19E01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graphicEl>
                                              <a:dgm id="{2C26C5EC-D373-472E-8746-4A3A209D5D9B}"/>
                                            </p:graphicEl>
                                          </p:spTgt>
                                        </p:tgtEl>
                                        <p:attrNameLst>
                                          <p:attrName>style.visibility</p:attrName>
                                        </p:attrNameLst>
                                      </p:cBhvr>
                                      <p:to>
                                        <p:strVal val="visible"/>
                                      </p:to>
                                    </p:set>
                                    <p:animEffect transition="in" filter="fade">
                                      <p:cBhvr>
                                        <p:cTn id="26" dur="1000"/>
                                        <p:tgtEl>
                                          <p:spTgt spid="9">
                                            <p:graphicEl>
                                              <a:dgm id="{2C26C5EC-D373-472E-8746-4A3A209D5D9B}"/>
                                            </p:graphicEl>
                                          </p:spTgt>
                                        </p:tgtEl>
                                      </p:cBhvr>
                                    </p:animEffect>
                                    <p:anim calcmode="lin" valueType="num">
                                      <p:cBhvr>
                                        <p:cTn id="27" dur="1000" fill="hold"/>
                                        <p:tgtEl>
                                          <p:spTgt spid="9">
                                            <p:graphicEl>
                                              <a:dgm id="{2C26C5EC-D373-472E-8746-4A3A209D5D9B}"/>
                                            </p:graphicEl>
                                          </p:spTgt>
                                        </p:tgtEl>
                                        <p:attrNameLst>
                                          <p:attrName>ppt_x</p:attrName>
                                        </p:attrNameLst>
                                      </p:cBhvr>
                                      <p:tavLst>
                                        <p:tav tm="0">
                                          <p:val>
                                            <p:strVal val="#ppt_x"/>
                                          </p:val>
                                        </p:tav>
                                        <p:tav tm="100000">
                                          <p:val>
                                            <p:strVal val="#ppt_x"/>
                                          </p:val>
                                        </p:tav>
                                      </p:tavLst>
                                    </p:anim>
                                    <p:anim calcmode="lin" valueType="num">
                                      <p:cBhvr>
                                        <p:cTn id="28" dur="1000" fill="hold"/>
                                        <p:tgtEl>
                                          <p:spTgt spid="9">
                                            <p:graphicEl>
                                              <a:dgm id="{2C26C5EC-D373-472E-8746-4A3A209D5D9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graphicEl>
                                              <a:dgm id="{E0459638-A495-4041-B4CC-05FA269FF59C}"/>
                                            </p:graphicEl>
                                          </p:spTgt>
                                        </p:tgtEl>
                                        <p:attrNameLst>
                                          <p:attrName>style.visibility</p:attrName>
                                        </p:attrNameLst>
                                      </p:cBhvr>
                                      <p:to>
                                        <p:strVal val="visible"/>
                                      </p:to>
                                    </p:set>
                                    <p:animEffect transition="in" filter="fade">
                                      <p:cBhvr>
                                        <p:cTn id="31" dur="1000"/>
                                        <p:tgtEl>
                                          <p:spTgt spid="9">
                                            <p:graphicEl>
                                              <a:dgm id="{E0459638-A495-4041-B4CC-05FA269FF59C}"/>
                                            </p:graphicEl>
                                          </p:spTgt>
                                        </p:tgtEl>
                                      </p:cBhvr>
                                    </p:animEffect>
                                    <p:anim calcmode="lin" valueType="num">
                                      <p:cBhvr>
                                        <p:cTn id="32" dur="1000" fill="hold"/>
                                        <p:tgtEl>
                                          <p:spTgt spid="9">
                                            <p:graphicEl>
                                              <a:dgm id="{E0459638-A495-4041-B4CC-05FA269FF59C}"/>
                                            </p:graphicEl>
                                          </p:spTgt>
                                        </p:tgtEl>
                                        <p:attrNameLst>
                                          <p:attrName>ppt_x</p:attrName>
                                        </p:attrNameLst>
                                      </p:cBhvr>
                                      <p:tavLst>
                                        <p:tav tm="0">
                                          <p:val>
                                            <p:strVal val="#ppt_x"/>
                                          </p:val>
                                        </p:tav>
                                        <p:tav tm="100000">
                                          <p:val>
                                            <p:strVal val="#ppt_x"/>
                                          </p:val>
                                        </p:tav>
                                      </p:tavLst>
                                    </p:anim>
                                    <p:anim calcmode="lin" valueType="num">
                                      <p:cBhvr>
                                        <p:cTn id="33" dur="1000" fill="hold"/>
                                        <p:tgtEl>
                                          <p:spTgt spid="9">
                                            <p:graphicEl>
                                              <a:dgm id="{E0459638-A495-4041-B4CC-05FA269FF59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graphicEl>
                                              <a:dgm id="{296591AB-0043-4A0C-910F-2612508CD9BE}"/>
                                            </p:graphicEl>
                                          </p:spTgt>
                                        </p:tgtEl>
                                        <p:attrNameLst>
                                          <p:attrName>style.visibility</p:attrName>
                                        </p:attrNameLst>
                                      </p:cBhvr>
                                      <p:to>
                                        <p:strVal val="visible"/>
                                      </p:to>
                                    </p:set>
                                    <p:animEffect transition="in" filter="fade">
                                      <p:cBhvr>
                                        <p:cTn id="38" dur="1000"/>
                                        <p:tgtEl>
                                          <p:spTgt spid="9">
                                            <p:graphicEl>
                                              <a:dgm id="{296591AB-0043-4A0C-910F-2612508CD9BE}"/>
                                            </p:graphicEl>
                                          </p:spTgt>
                                        </p:tgtEl>
                                      </p:cBhvr>
                                    </p:animEffect>
                                    <p:anim calcmode="lin" valueType="num">
                                      <p:cBhvr>
                                        <p:cTn id="39" dur="1000" fill="hold"/>
                                        <p:tgtEl>
                                          <p:spTgt spid="9">
                                            <p:graphicEl>
                                              <a:dgm id="{296591AB-0043-4A0C-910F-2612508CD9BE}"/>
                                            </p:graphicEl>
                                          </p:spTgt>
                                        </p:tgtEl>
                                        <p:attrNameLst>
                                          <p:attrName>ppt_x</p:attrName>
                                        </p:attrNameLst>
                                      </p:cBhvr>
                                      <p:tavLst>
                                        <p:tav tm="0">
                                          <p:val>
                                            <p:strVal val="#ppt_x"/>
                                          </p:val>
                                        </p:tav>
                                        <p:tav tm="100000">
                                          <p:val>
                                            <p:strVal val="#ppt_x"/>
                                          </p:val>
                                        </p:tav>
                                      </p:tavLst>
                                    </p:anim>
                                    <p:anim calcmode="lin" valueType="num">
                                      <p:cBhvr>
                                        <p:cTn id="40" dur="1000" fill="hold"/>
                                        <p:tgtEl>
                                          <p:spTgt spid="9">
                                            <p:graphicEl>
                                              <a:dgm id="{296591AB-0043-4A0C-910F-2612508CD9B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graphicEl>
                                              <a:dgm id="{9EF1FF3D-6C86-4FE2-B0AF-8E69768BF276}"/>
                                            </p:graphicEl>
                                          </p:spTgt>
                                        </p:tgtEl>
                                        <p:attrNameLst>
                                          <p:attrName>style.visibility</p:attrName>
                                        </p:attrNameLst>
                                      </p:cBhvr>
                                      <p:to>
                                        <p:strVal val="visible"/>
                                      </p:to>
                                    </p:set>
                                    <p:animEffect transition="in" filter="fade">
                                      <p:cBhvr>
                                        <p:cTn id="43" dur="1000"/>
                                        <p:tgtEl>
                                          <p:spTgt spid="9">
                                            <p:graphicEl>
                                              <a:dgm id="{9EF1FF3D-6C86-4FE2-B0AF-8E69768BF276}"/>
                                            </p:graphicEl>
                                          </p:spTgt>
                                        </p:tgtEl>
                                      </p:cBhvr>
                                    </p:animEffect>
                                    <p:anim calcmode="lin" valueType="num">
                                      <p:cBhvr>
                                        <p:cTn id="44" dur="1000" fill="hold"/>
                                        <p:tgtEl>
                                          <p:spTgt spid="9">
                                            <p:graphicEl>
                                              <a:dgm id="{9EF1FF3D-6C86-4FE2-B0AF-8E69768BF276}"/>
                                            </p:graphicEl>
                                          </p:spTgt>
                                        </p:tgtEl>
                                        <p:attrNameLst>
                                          <p:attrName>ppt_x</p:attrName>
                                        </p:attrNameLst>
                                      </p:cBhvr>
                                      <p:tavLst>
                                        <p:tav tm="0">
                                          <p:val>
                                            <p:strVal val="#ppt_x"/>
                                          </p:val>
                                        </p:tav>
                                        <p:tav tm="100000">
                                          <p:val>
                                            <p:strVal val="#ppt_x"/>
                                          </p:val>
                                        </p:tav>
                                      </p:tavLst>
                                    </p:anim>
                                    <p:anim calcmode="lin" valueType="num">
                                      <p:cBhvr>
                                        <p:cTn id="45" dur="1000" fill="hold"/>
                                        <p:tgtEl>
                                          <p:spTgt spid="9">
                                            <p:graphicEl>
                                              <a:dgm id="{9EF1FF3D-6C86-4FE2-B0AF-8E69768BF276}"/>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graphicEl>
                                              <a:dgm id="{B74A5242-E6FA-4D23-BC2A-2483457E750D}"/>
                                            </p:graphicEl>
                                          </p:spTgt>
                                        </p:tgtEl>
                                        <p:attrNameLst>
                                          <p:attrName>style.visibility</p:attrName>
                                        </p:attrNameLst>
                                      </p:cBhvr>
                                      <p:to>
                                        <p:strVal val="visible"/>
                                      </p:to>
                                    </p:set>
                                    <p:animEffect transition="in" filter="fade">
                                      <p:cBhvr>
                                        <p:cTn id="50" dur="1000"/>
                                        <p:tgtEl>
                                          <p:spTgt spid="9">
                                            <p:graphicEl>
                                              <a:dgm id="{B74A5242-E6FA-4D23-BC2A-2483457E750D}"/>
                                            </p:graphicEl>
                                          </p:spTgt>
                                        </p:tgtEl>
                                      </p:cBhvr>
                                    </p:animEffect>
                                    <p:anim calcmode="lin" valueType="num">
                                      <p:cBhvr>
                                        <p:cTn id="51" dur="1000" fill="hold"/>
                                        <p:tgtEl>
                                          <p:spTgt spid="9">
                                            <p:graphicEl>
                                              <a:dgm id="{B74A5242-E6FA-4D23-BC2A-2483457E750D}"/>
                                            </p:graphicEl>
                                          </p:spTgt>
                                        </p:tgtEl>
                                        <p:attrNameLst>
                                          <p:attrName>ppt_x</p:attrName>
                                        </p:attrNameLst>
                                      </p:cBhvr>
                                      <p:tavLst>
                                        <p:tav tm="0">
                                          <p:val>
                                            <p:strVal val="#ppt_x"/>
                                          </p:val>
                                        </p:tav>
                                        <p:tav tm="100000">
                                          <p:val>
                                            <p:strVal val="#ppt_x"/>
                                          </p:val>
                                        </p:tav>
                                      </p:tavLst>
                                    </p:anim>
                                    <p:anim calcmode="lin" valueType="num">
                                      <p:cBhvr>
                                        <p:cTn id="52" dur="1000" fill="hold"/>
                                        <p:tgtEl>
                                          <p:spTgt spid="9">
                                            <p:graphicEl>
                                              <a:dgm id="{B74A5242-E6FA-4D23-BC2A-2483457E750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graphicEl>
                                              <a:dgm id="{0831CE01-102D-4E2D-8E97-A6E691949476}"/>
                                            </p:graphicEl>
                                          </p:spTgt>
                                        </p:tgtEl>
                                        <p:attrNameLst>
                                          <p:attrName>style.visibility</p:attrName>
                                        </p:attrNameLst>
                                      </p:cBhvr>
                                      <p:to>
                                        <p:strVal val="visible"/>
                                      </p:to>
                                    </p:set>
                                    <p:animEffect transition="in" filter="fade">
                                      <p:cBhvr>
                                        <p:cTn id="55" dur="1000"/>
                                        <p:tgtEl>
                                          <p:spTgt spid="9">
                                            <p:graphicEl>
                                              <a:dgm id="{0831CE01-102D-4E2D-8E97-A6E691949476}"/>
                                            </p:graphicEl>
                                          </p:spTgt>
                                        </p:tgtEl>
                                      </p:cBhvr>
                                    </p:animEffect>
                                    <p:anim calcmode="lin" valueType="num">
                                      <p:cBhvr>
                                        <p:cTn id="56" dur="1000" fill="hold"/>
                                        <p:tgtEl>
                                          <p:spTgt spid="9">
                                            <p:graphicEl>
                                              <a:dgm id="{0831CE01-102D-4E2D-8E97-A6E691949476}"/>
                                            </p:graphicEl>
                                          </p:spTgt>
                                        </p:tgtEl>
                                        <p:attrNameLst>
                                          <p:attrName>ppt_x</p:attrName>
                                        </p:attrNameLst>
                                      </p:cBhvr>
                                      <p:tavLst>
                                        <p:tav tm="0">
                                          <p:val>
                                            <p:strVal val="#ppt_x"/>
                                          </p:val>
                                        </p:tav>
                                        <p:tav tm="100000">
                                          <p:val>
                                            <p:strVal val="#ppt_x"/>
                                          </p:val>
                                        </p:tav>
                                      </p:tavLst>
                                    </p:anim>
                                    <p:anim calcmode="lin" valueType="num">
                                      <p:cBhvr>
                                        <p:cTn id="57" dur="1000" fill="hold"/>
                                        <p:tgtEl>
                                          <p:spTgt spid="9">
                                            <p:graphicEl>
                                              <a:dgm id="{0831CE01-102D-4E2D-8E97-A6E691949476}"/>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9">
                                            <p:graphicEl>
                                              <a:dgm id="{A7F70C5E-DC34-4579-B012-68FC171CDA6D}"/>
                                            </p:graphicEl>
                                          </p:spTgt>
                                        </p:tgtEl>
                                        <p:attrNameLst>
                                          <p:attrName>style.visibility</p:attrName>
                                        </p:attrNameLst>
                                      </p:cBhvr>
                                      <p:to>
                                        <p:strVal val="visible"/>
                                      </p:to>
                                    </p:set>
                                    <p:animEffect transition="in" filter="fade">
                                      <p:cBhvr>
                                        <p:cTn id="62" dur="1000"/>
                                        <p:tgtEl>
                                          <p:spTgt spid="9">
                                            <p:graphicEl>
                                              <a:dgm id="{A7F70C5E-DC34-4579-B012-68FC171CDA6D}"/>
                                            </p:graphicEl>
                                          </p:spTgt>
                                        </p:tgtEl>
                                      </p:cBhvr>
                                    </p:animEffect>
                                    <p:anim calcmode="lin" valueType="num">
                                      <p:cBhvr>
                                        <p:cTn id="63" dur="1000" fill="hold"/>
                                        <p:tgtEl>
                                          <p:spTgt spid="9">
                                            <p:graphicEl>
                                              <a:dgm id="{A7F70C5E-DC34-4579-B012-68FC171CDA6D}"/>
                                            </p:graphicEl>
                                          </p:spTgt>
                                        </p:tgtEl>
                                        <p:attrNameLst>
                                          <p:attrName>ppt_x</p:attrName>
                                        </p:attrNameLst>
                                      </p:cBhvr>
                                      <p:tavLst>
                                        <p:tav tm="0">
                                          <p:val>
                                            <p:strVal val="#ppt_x"/>
                                          </p:val>
                                        </p:tav>
                                        <p:tav tm="100000">
                                          <p:val>
                                            <p:strVal val="#ppt_x"/>
                                          </p:val>
                                        </p:tav>
                                      </p:tavLst>
                                    </p:anim>
                                    <p:anim calcmode="lin" valueType="num">
                                      <p:cBhvr>
                                        <p:cTn id="64" dur="1000" fill="hold"/>
                                        <p:tgtEl>
                                          <p:spTgt spid="9">
                                            <p:graphicEl>
                                              <a:dgm id="{A7F70C5E-DC34-4579-B012-68FC171CDA6D}"/>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9">
                                            <p:graphicEl>
                                              <a:dgm id="{B99F094C-4DE1-4A2D-B041-239AF9B2053E}"/>
                                            </p:graphicEl>
                                          </p:spTgt>
                                        </p:tgtEl>
                                        <p:attrNameLst>
                                          <p:attrName>style.visibility</p:attrName>
                                        </p:attrNameLst>
                                      </p:cBhvr>
                                      <p:to>
                                        <p:strVal val="visible"/>
                                      </p:to>
                                    </p:set>
                                    <p:animEffect transition="in" filter="fade">
                                      <p:cBhvr>
                                        <p:cTn id="67" dur="1000"/>
                                        <p:tgtEl>
                                          <p:spTgt spid="9">
                                            <p:graphicEl>
                                              <a:dgm id="{B99F094C-4DE1-4A2D-B041-239AF9B2053E}"/>
                                            </p:graphicEl>
                                          </p:spTgt>
                                        </p:tgtEl>
                                      </p:cBhvr>
                                    </p:animEffect>
                                    <p:anim calcmode="lin" valueType="num">
                                      <p:cBhvr>
                                        <p:cTn id="68" dur="1000" fill="hold"/>
                                        <p:tgtEl>
                                          <p:spTgt spid="9">
                                            <p:graphicEl>
                                              <a:dgm id="{B99F094C-4DE1-4A2D-B041-239AF9B2053E}"/>
                                            </p:graphicEl>
                                          </p:spTgt>
                                        </p:tgtEl>
                                        <p:attrNameLst>
                                          <p:attrName>ppt_x</p:attrName>
                                        </p:attrNameLst>
                                      </p:cBhvr>
                                      <p:tavLst>
                                        <p:tav tm="0">
                                          <p:val>
                                            <p:strVal val="#ppt_x"/>
                                          </p:val>
                                        </p:tav>
                                        <p:tav tm="100000">
                                          <p:val>
                                            <p:strVal val="#ppt_x"/>
                                          </p:val>
                                        </p:tav>
                                      </p:tavLst>
                                    </p:anim>
                                    <p:anim calcmode="lin" valueType="num">
                                      <p:cBhvr>
                                        <p:cTn id="69" dur="1000" fill="hold"/>
                                        <p:tgtEl>
                                          <p:spTgt spid="9">
                                            <p:graphicEl>
                                              <a:dgm id="{B99F094C-4DE1-4A2D-B041-239AF9B205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tshållare för innehåll 3"/>
          <p:cNvGraphicFramePr>
            <a:graphicFrameLocks/>
          </p:cNvGraphicFramePr>
          <p:nvPr/>
        </p:nvGraphicFramePr>
        <p:xfrm>
          <a:off x="463107" y="324111"/>
          <a:ext cx="11172638" cy="3956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ubrik 1"/>
          <p:cNvSpPr>
            <a:spLocks noGrp="1"/>
          </p:cNvSpPr>
          <p:nvPr>
            <p:ph type="ctrTitle"/>
          </p:nvPr>
        </p:nvSpPr>
        <p:spPr/>
        <p:txBody>
          <a:bodyPr/>
          <a:lstStyle/>
          <a:p>
            <a:r>
              <a:rPr lang="sv-SE" dirty="0"/>
              <a:t>Bygglov</a:t>
            </a:r>
          </a:p>
        </p:txBody>
      </p:sp>
      <p:sp>
        <p:nvSpPr>
          <p:cNvPr id="3" name="Platshållare för innehåll 2"/>
          <p:cNvSpPr>
            <a:spLocks noGrp="1"/>
          </p:cNvSpPr>
          <p:nvPr>
            <p:ph idx="10"/>
          </p:nvPr>
        </p:nvSpPr>
        <p:spPr>
          <a:xfrm>
            <a:off x="463107" y="2849217"/>
            <a:ext cx="7514823" cy="3408710"/>
          </a:xfrm>
        </p:spPr>
        <p:txBody>
          <a:bodyPr/>
          <a:lstStyle/>
          <a:p>
            <a:pPr marL="0" indent="0">
              <a:buNone/>
            </a:pPr>
            <a:r>
              <a:rPr lang="sv-SE" sz="2400" dirty="0"/>
              <a:t>Vid granskning av en ansökan om bygglov </a:t>
            </a:r>
            <a:br>
              <a:rPr lang="sv-SE" sz="2400" dirty="0"/>
            </a:br>
            <a:r>
              <a:rPr lang="sv-SE" sz="2400" dirty="0"/>
              <a:t>kollar vi på följande:</a:t>
            </a:r>
          </a:p>
          <a:p>
            <a:pPr>
              <a:spcBef>
                <a:spcPts val="0"/>
              </a:spcBef>
            </a:pPr>
            <a:r>
              <a:rPr lang="sv-SE" sz="1800" i="1" dirty="0"/>
              <a:t>Uppfylls alla kraven som ställs i planen?</a:t>
            </a:r>
          </a:p>
          <a:p>
            <a:pPr>
              <a:spcBef>
                <a:spcPts val="0"/>
              </a:spcBef>
            </a:pPr>
            <a:r>
              <a:rPr lang="sv-SE" sz="1800" i="1" dirty="0"/>
              <a:t>Uppfyller man tillgänglighetskraven?</a:t>
            </a:r>
          </a:p>
          <a:p>
            <a:pPr>
              <a:spcBef>
                <a:spcPts val="0"/>
              </a:spcBef>
            </a:pPr>
            <a:r>
              <a:rPr lang="sv-SE" sz="1800" i="1" dirty="0"/>
              <a:t>Har alla rätt ritningar kommit in?</a:t>
            </a:r>
          </a:p>
          <a:p>
            <a:pPr>
              <a:spcBef>
                <a:spcPts val="0"/>
              </a:spcBef>
            </a:pPr>
            <a:r>
              <a:rPr lang="sv-SE" sz="1800" i="1" dirty="0"/>
              <a:t>Vi dubbelkollar även vid behov på de tekniska egenskapskraven som sedan säkerställs inför starbeskedet. </a:t>
            </a:r>
            <a:br>
              <a:rPr lang="sv-SE" sz="1800" i="1" dirty="0"/>
            </a:br>
            <a:r>
              <a:rPr lang="sv-SE" sz="1800" i="1" dirty="0"/>
              <a:t>Rumshöjd, utblick, dagsljus, brand osv. </a:t>
            </a:r>
          </a:p>
          <a:p>
            <a:pPr marL="0" indent="0">
              <a:buNone/>
            </a:pPr>
            <a:r>
              <a:rPr lang="sv-SE" sz="2400" dirty="0"/>
              <a:t>Vid komplett ansökan ska beslut fattas inom 10 veckor.</a:t>
            </a:r>
          </a:p>
        </p:txBody>
      </p:sp>
      <p:pic>
        <p:nvPicPr>
          <p:cNvPr id="4" name="Bildobjekt 3"/>
          <p:cNvPicPr>
            <a:picLocks noChangeAspect="1"/>
          </p:cNvPicPr>
          <p:nvPr/>
        </p:nvPicPr>
        <p:blipFill>
          <a:blip r:embed="rId8"/>
          <a:stretch>
            <a:fillRect/>
          </a:stretch>
        </p:blipFill>
        <p:spPr>
          <a:xfrm>
            <a:off x="8824643" y="2849217"/>
            <a:ext cx="2954524" cy="1981987"/>
          </a:xfrm>
          <a:prstGeom prst="rect">
            <a:avLst/>
          </a:prstGeom>
        </p:spPr>
      </p:pic>
    </p:spTree>
    <p:extLst>
      <p:ext uri="{BB962C8B-B14F-4D97-AF65-F5344CB8AC3E}">
        <p14:creationId xmlns:p14="http://schemas.microsoft.com/office/powerpoint/2010/main" val="362482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D06A8D41-7AA8-4DA2-BB6D-1A90206573DA}"/>
                                            </p:graphicEl>
                                          </p:spTgt>
                                        </p:tgtEl>
                                        <p:attrNameLst>
                                          <p:attrName>style.visibility</p:attrName>
                                        </p:attrNameLst>
                                      </p:cBhvr>
                                      <p:to>
                                        <p:strVal val="visible"/>
                                      </p:to>
                                    </p:set>
                                    <p:animEffect transition="in" filter="fade">
                                      <p:cBhvr>
                                        <p:cTn id="7" dur="1000"/>
                                        <p:tgtEl>
                                          <p:spTgt spid="9">
                                            <p:graphicEl>
                                              <a:dgm id="{D06A8D41-7AA8-4DA2-BB6D-1A90206573DA}"/>
                                            </p:graphicEl>
                                          </p:spTgt>
                                        </p:tgtEl>
                                      </p:cBhvr>
                                    </p:animEffect>
                                    <p:anim calcmode="lin" valueType="num">
                                      <p:cBhvr>
                                        <p:cTn id="8" dur="1000" fill="hold"/>
                                        <p:tgtEl>
                                          <p:spTgt spid="9">
                                            <p:graphicEl>
                                              <a:dgm id="{D06A8D41-7AA8-4DA2-BB6D-1A90206573DA}"/>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D06A8D41-7AA8-4DA2-BB6D-1A90206573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graphicEl>
                                              <a:dgm id="{EE1F378D-FA5C-4BDF-8719-FAC86034EF06}"/>
                                            </p:graphicEl>
                                          </p:spTgt>
                                        </p:tgtEl>
                                        <p:attrNameLst>
                                          <p:attrName>style.visibility</p:attrName>
                                        </p:attrNameLst>
                                      </p:cBhvr>
                                      <p:to>
                                        <p:strVal val="visible"/>
                                      </p:to>
                                    </p:set>
                                    <p:animEffect transition="in" filter="fade">
                                      <p:cBhvr>
                                        <p:cTn id="14" dur="1000"/>
                                        <p:tgtEl>
                                          <p:spTgt spid="9">
                                            <p:graphicEl>
                                              <a:dgm id="{EE1F378D-FA5C-4BDF-8719-FAC86034EF06}"/>
                                            </p:graphicEl>
                                          </p:spTgt>
                                        </p:tgtEl>
                                      </p:cBhvr>
                                    </p:animEffect>
                                    <p:anim calcmode="lin" valueType="num">
                                      <p:cBhvr>
                                        <p:cTn id="15" dur="1000" fill="hold"/>
                                        <p:tgtEl>
                                          <p:spTgt spid="9">
                                            <p:graphicEl>
                                              <a:dgm id="{EE1F378D-FA5C-4BDF-8719-FAC86034EF06}"/>
                                            </p:graphicEl>
                                          </p:spTgt>
                                        </p:tgtEl>
                                        <p:attrNameLst>
                                          <p:attrName>ppt_x</p:attrName>
                                        </p:attrNameLst>
                                      </p:cBhvr>
                                      <p:tavLst>
                                        <p:tav tm="0">
                                          <p:val>
                                            <p:strVal val="#ppt_x"/>
                                          </p:val>
                                        </p:tav>
                                        <p:tav tm="100000">
                                          <p:val>
                                            <p:strVal val="#ppt_x"/>
                                          </p:val>
                                        </p:tav>
                                      </p:tavLst>
                                    </p:anim>
                                    <p:anim calcmode="lin" valueType="num">
                                      <p:cBhvr>
                                        <p:cTn id="16" dur="1000" fill="hold"/>
                                        <p:tgtEl>
                                          <p:spTgt spid="9">
                                            <p:graphicEl>
                                              <a:dgm id="{EE1F378D-FA5C-4BDF-8719-FAC86034EF06}"/>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graphicEl>
                                              <a:dgm id="{311BADD2-6F6E-4E07-91D1-718BDD19E014}"/>
                                            </p:graphicEl>
                                          </p:spTgt>
                                        </p:tgtEl>
                                        <p:attrNameLst>
                                          <p:attrName>style.visibility</p:attrName>
                                        </p:attrNameLst>
                                      </p:cBhvr>
                                      <p:to>
                                        <p:strVal val="visible"/>
                                      </p:to>
                                    </p:set>
                                    <p:animEffect transition="in" filter="fade">
                                      <p:cBhvr>
                                        <p:cTn id="19" dur="1000"/>
                                        <p:tgtEl>
                                          <p:spTgt spid="9">
                                            <p:graphicEl>
                                              <a:dgm id="{311BADD2-6F6E-4E07-91D1-718BDD19E014}"/>
                                            </p:graphicEl>
                                          </p:spTgt>
                                        </p:tgtEl>
                                      </p:cBhvr>
                                    </p:animEffect>
                                    <p:anim calcmode="lin" valueType="num">
                                      <p:cBhvr>
                                        <p:cTn id="20" dur="1000" fill="hold"/>
                                        <p:tgtEl>
                                          <p:spTgt spid="9">
                                            <p:graphicEl>
                                              <a:dgm id="{311BADD2-6F6E-4E07-91D1-718BDD19E014}"/>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311BADD2-6F6E-4E07-91D1-718BDD19E01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graphicEl>
                                              <a:dgm id="{2C26C5EC-D373-472E-8746-4A3A209D5D9B}"/>
                                            </p:graphicEl>
                                          </p:spTgt>
                                        </p:tgtEl>
                                        <p:attrNameLst>
                                          <p:attrName>style.visibility</p:attrName>
                                        </p:attrNameLst>
                                      </p:cBhvr>
                                      <p:to>
                                        <p:strVal val="visible"/>
                                      </p:to>
                                    </p:set>
                                    <p:animEffect transition="in" filter="fade">
                                      <p:cBhvr>
                                        <p:cTn id="26" dur="1000"/>
                                        <p:tgtEl>
                                          <p:spTgt spid="9">
                                            <p:graphicEl>
                                              <a:dgm id="{2C26C5EC-D373-472E-8746-4A3A209D5D9B}"/>
                                            </p:graphicEl>
                                          </p:spTgt>
                                        </p:tgtEl>
                                      </p:cBhvr>
                                    </p:animEffect>
                                    <p:anim calcmode="lin" valueType="num">
                                      <p:cBhvr>
                                        <p:cTn id="27" dur="1000" fill="hold"/>
                                        <p:tgtEl>
                                          <p:spTgt spid="9">
                                            <p:graphicEl>
                                              <a:dgm id="{2C26C5EC-D373-472E-8746-4A3A209D5D9B}"/>
                                            </p:graphicEl>
                                          </p:spTgt>
                                        </p:tgtEl>
                                        <p:attrNameLst>
                                          <p:attrName>ppt_x</p:attrName>
                                        </p:attrNameLst>
                                      </p:cBhvr>
                                      <p:tavLst>
                                        <p:tav tm="0">
                                          <p:val>
                                            <p:strVal val="#ppt_x"/>
                                          </p:val>
                                        </p:tav>
                                        <p:tav tm="100000">
                                          <p:val>
                                            <p:strVal val="#ppt_x"/>
                                          </p:val>
                                        </p:tav>
                                      </p:tavLst>
                                    </p:anim>
                                    <p:anim calcmode="lin" valueType="num">
                                      <p:cBhvr>
                                        <p:cTn id="28" dur="1000" fill="hold"/>
                                        <p:tgtEl>
                                          <p:spTgt spid="9">
                                            <p:graphicEl>
                                              <a:dgm id="{2C26C5EC-D373-472E-8746-4A3A209D5D9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graphicEl>
                                              <a:dgm id="{E0459638-A495-4041-B4CC-05FA269FF59C}"/>
                                            </p:graphicEl>
                                          </p:spTgt>
                                        </p:tgtEl>
                                        <p:attrNameLst>
                                          <p:attrName>style.visibility</p:attrName>
                                        </p:attrNameLst>
                                      </p:cBhvr>
                                      <p:to>
                                        <p:strVal val="visible"/>
                                      </p:to>
                                    </p:set>
                                    <p:animEffect transition="in" filter="fade">
                                      <p:cBhvr>
                                        <p:cTn id="31" dur="1000"/>
                                        <p:tgtEl>
                                          <p:spTgt spid="9">
                                            <p:graphicEl>
                                              <a:dgm id="{E0459638-A495-4041-B4CC-05FA269FF59C}"/>
                                            </p:graphicEl>
                                          </p:spTgt>
                                        </p:tgtEl>
                                      </p:cBhvr>
                                    </p:animEffect>
                                    <p:anim calcmode="lin" valueType="num">
                                      <p:cBhvr>
                                        <p:cTn id="32" dur="1000" fill="hold"/>
                                        <p:tgtEl>
                                          <p:spTgt spid="9">
                                            <p:graphicEl>
                                              <a:dgm id="{E0459638-A495-4041-B4CC-05FA269FF59C}"/>
                                            </p:graphicEl>
                                          </p:spTgt>
                                        </p:tgtEl>
                                        <p:attrNameLst>
                                          <p:attrName>ppt_x</p:attrName>
                                        </p:attrNameLst>
                                      </p:cBhvr>
                                      <p:tavLst>
                                        <p:tav tm="0">
                                          <p:val>
                                            <p:strVal val="#ppt_x"/>
                                          </p:val>
                                        </p:tav>
                                        <p:tav tm="100000">
                                          <p:val>
                                            <p:strVal val="#ppt_x"/>
                                          </p:val>
                                        </p:tav>
                                      </p:tavLst>
                                    </p:anim>
                                    <p:anim calcmode="lin" valueType="num">
                                      <p:cBhvr>
                                        <p:cTn id="33" dur="1000" fill="hold"/>
                                        <p:tgtEl>
                                          <p:spTgt spid="9">
                                            <p:graphicEl>
                                              <a:dgm id="{E0459638-A495-4041-B4CC-05FA269FF59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graphicEl>
                                              <a:dgm id="{296591AB-0043-4A0C-910F-2612508CD9BE}"/>
                                            </p:graphicEl>
                                          </p:spTgt>
                                        </p:tgtEl>
                                        <p:attrNameLst>
                                          <p:attrName>style.visibility</p:attrName>
                                        </p:attrNameLst>
                                      </p:cBhvr>
                                      <p:to>
                                        <p:strVal val="visible"/>
                                      </p:to>
                                    </p:set>
                                    <p:animEffect transition="in" filter="fade">
                                      <p:cBhvr>
                                        <p:cTn id="38" dur="1000"/>
                                        <p:tgtEl>
                                          <p:spTgt spid="9">
                                            <p:graphicEl>
                                              <a:dgm id="{296591AB-0043-4A0C-910F-2612508CD9BE}"/>
                                            </p:graphicEl>
                                          </p:spTgt>
                                        </p:tgtEl>
                                      </p:cBhvr>
                                    </p:animEffect>
                                    <p:anim calcmode="lin" valueType="num">
                                      <p:cBhvr>
                                        <p:cTn id="39" dur="1000" fill="hold"/>
                                        <p:tgtEl>
                                          <p:spTgt spid="9">
                                            <p:graphicEl>
                                              <a:dgm id="{296591AB-0043-4A0C-910F-2612508CD9BE}"/>
                                            </p:graphicEl>
                                          </p:spTgt>
                                        </p:tgtEl>
                                        <p:attrNameLst>
                                          <p:attrName>ppt_x</p:attrName>
                                        </p:attrNameLst>
                                      </p:cBhvr>
                                      <p:tavLst>
                                        <p:tav tm="0">
                                          <p:val>
                                            <p:strVal val="#ppt_x"/>
                                          </p:val>
                                        </p:tav>
                                        <p:tav tm="100000">
                                          <p:val>
                                            <p:strVal val="#ppt_x"/>
                                          </p:val>
                                        </p:tav>
                                      </p:tavLst>
                                    </p:anim>
                                    <p:anim calcmode="lin" valueType="num">
                                      <p:cBhvr>
                                        <p:cTn id="40" dur="1000" fill="hold"/>
                                        <p:tgtEl>
                                          <p:spTgt spid="9">
                                            <p:graphicEl>
                                              <a:dgm id="{296591AB-0043-4A0C-910F-2612508CD9B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graphicEl>
                                              <a:dgm id="{9EF1FF3D-6C86-4FE2-B0AF-8E69768BF276}"/>
                                            </p:graphicEl>
                                          </p:spTgt>
                                        </p:tgtEl>
                                        <p:attrNameLst>
                                          <p:attrName>style.visibility</p:attrName>
                                        </p:attrNameLst>
                                      </p:cBhvr>
                                      <p:to>
                                        <p:strVal val="visible"/>
                                      </p:to>
                                    </p:set>
                                    <p:animEffect transition="in" filter="fade">
                                      <p:cBhvr>
                                        <p:cTn id="43" dur="1000"/>
                                        <p:tgtEl>
                                          <p:spTgt spid="9">
                                            <p:graphicEl>
                                              <a:dgm id="{9EF1FF3D-6C86-4FE2-B0AF-8E69768BF276}"/>
                                            </p:graphicEl>
                                          </p:spTgt>
                                        </p:tgtEl>
                                      </p:cBhvr>
                                    </p:animEffect>
                                    <p:anim calcmode="lin" valueType="num">
                                      <p:cBhvr>
                                        <p:cTn id="44" dur="1000" fill="hold"/>
                                        <p:tgtEl>
                                          <p:spTgt spid="9">
                                            <p:graphicEl>
                                              <a:dgm id="{9EF1FF3D-6C86-4FE2-B0AF-8E69768BF276}"/>
                                            </p:graphicEl>
                                          </p:spTgt>
                                        </p:tgtEl>
                                        <p:attrNameLst>
                                          <p:attrName>ppt_x</p:attrName>
                                        </p:attrNameLst>
                                      </p:cBhvr>
                                      <p:tavLst>
                                        <p:tav tm="0">
                                          <p:val>
                                            <p:strVal val="#ppt_x"/>
                                          </p:val>
                                        </p:tav>
                                        <p:tav tm="100000">
                                          <p:val>
                                            <p:strVal val="#ppt_x"/>
                                          </p:val>
                                        </p:tav>
                                      </p:tavLst>
                                    </p:anim>
                                    <p:anim calcmode="lin" valueType="num">
                                      <p:cBhvr>
                                        <p:cTn id="45" dur="1000" fill="hold"/>
                                        <p:tgtEl>
                                          <p:spTgt spid="9">
                                            <p:graphicEl>
                                              <a:dgm id="{9EF1FF3D-6C86-4FE2-B0AF-8E69768BF276}"/>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graphicEl>
                                              <a:dgm id="{B74A5242-E6FA-4D23-BC2A-2483457E750D}"/>
                                            </p:graphicEl>
                                          </p:spTgt>
                                        </p:tgtEl>
                                        <p:attrNameLst>
                                          <p:attrName>style.visibility</p:attrName>
                                        </p:attrNameLst>
                                      </p:cBhvr>
                                      <p:to>
                                        <p:strVal val="visible"/>
                                      </p:to>
                                    </p:set>
                                    <p:animEffect transition="in" filter="fade">
                                      <p:cBhvr>
                                        <p:cTn id="50" dur="1000"/>
                                        <p:tgtEl>
                                          <p:spTgt spid="9">
                                            <p:graphicEl>
                                              <a:dgm id="{B74A5242-E6FA-4D23-BC2A-2483457E750D}"/>
                                            </p:graphicEl>
                                          </p:spTgt>
                                        </p:tgtEl>
                                      </p:cBhvr>
                                    </p:animEffect>
                                    <p:anim calcmode="lin" valueType="num">
                                      <p:cBhvr>
                                        <p:cTn id="51" dur="1000" fill="hold"/>
                                        <p:tgtEl>
                                          <p:spTgt spid="9">
                                            <p:graphicEl>
                                              <a:dgm id="{B74A5242-E6FA-4D23-BC2A-2483457E750D}"/>
                                            </p:graphicEl>
                                          </p:spTgt>
                                        </p:tgtEl>
                                        <p:attrNameLst>
                                          <p:attrName>ppt_x</p:attrName>
                                        </p:attrNameLst>
                                      </p:cBhvr>
                                      <p:tavLst>
                                        <p:tav tm="0">
                                          <p:val>
                                            <p:strVal val="#ppt_x"/>
                                          </p:val>
                                        </p:tav>
                                        <p:tav tm="100000">
                                          <p:val>
                                            <p:strVal val="#ppt_x"/>
                                          </p:val>
                                        </p:tav>
                                      </p:tavLst>
                                    </p:anim>
                                    <p:anim calcmode="lin" valueType="num">
                                      <p:cBhvr>
                                        <p:cTn id="52" dur="1000" fill="hold"/>
                                        <p:tgtEl>
                                          <p:spTgt spid="9">
                                            <p:graphicEl>
                                              <a:dgm id="{B74A5242-E6FA-4D23-BC2A-2483457E750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graphicEl>
                                              <a:dgm id="{0831CE01-102D-4E2D-8E97-A6E691949476}"/>
                                            </p:graphicEl>
                                          </p:spTgt>
                                        </p:tgtEl>
                                        <p:attrNameLst>
                                          <p:attrName>style.visibility</p:attrName>
                                        </p:attrNameLst>
                                      </p:cBhvr>
                                      <p:to>
                                        <p:strVal val="visible"/>
                                      </p:to>
                                    </p:set>
                                    <p:animEffect transition="in" filter="fade">
                                      <p:cBhvr>
                                        <p:cTn id="55" dur="1000"/>
                                        <p:tgtEl>
                                          <p:spTgt spid="9">
                                            <p:graphicEl>
                                              <a:dgm id="{0831CE01-102D-4E2D-8E97-A6E691949476}"/>
                                            </p:graphicEl>
                                          </p:spTgt>
                                        </p:tgtEl>
                                      </p:cBhvr>
                                    </p:animEffect>
                                    <p:anim calcmode="lin" valueType="num">
                                      <p:cBhvr>
                                        <p:cTn id="56" dur="1000" fill="hold"/>
                                        <p:tgtEl>
                                          <p:spTgt spid="9">
                                            <p:graphicEl>
                                              <a:dgm id="{0831CE01-102D-4E2D-8E97-A6E691949476}"/>
                                            </p:graphicEl>
                                          </p:spTgt>
                                        </p:tgtEl>
                                        <p:attrNameLst>
                                          <p:attrName>ppt_x</p:attrName>
                                        </p:attrNameLst>
                                      </p:cBhvr>
                                      <p:tavLst>
                                        <p:tav tm="0">
                                          <p:val>
                                            <p:strVal val="#ppt_x"/>
                                          </p:val>
                                        </p:tav>
                                        <p:tav tm="100000">
                                          <p:val>
                                            <p:strVal val="#ppt_x"/>
                                          </p:val>
                                        </p:tav>
                                      </p:tavLst>
                                    </p:anim>
                                    <p:anim calcmode="lin" valueType="num">
                                      <p:cBhvr>
                                        <p:cTn id="57" dur="1000" fill="hold"/>
                                        <p:tgtEl>
                                          <p:spTgt spid="9">
                                            <p:graphicEl>
                                              <a:dgm id="{0831CE01-102D-4E2D-8E97-A6E691949476}"/>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9">
                                            <p:graphicEl>
                                              <a:dgm id="{A7F70C5E-DC34-4579-B012-68FC171CDA6D}"/>
                                            </p:graphicEl>
                                          </p:spTgt>
                                        </p:tgtEl>
                                        <p:attrNameLst>
                                          <p:attrName>style.visibility</p:attrName>
                                        </p:attrNameLst>
                                      </p:cBhvr>
                                      <p:to>
                                        <p:strVal val="visible"/>
                                      </p:to>
                                    </p:set>
                                    <p:animEffect transition="in" filter="fade">
                                      <p:cBhvr>
                                        <p:cTn id="62" dur="1000"/>
                                        <p:tgtEl>
                                          <p:spTgt spid="9">
                                            <p:graphicEl>
                                              <a:dgm id="{A7F70C5E-DC34-4579-B012-68FC171CDA6D}"/>
                                            </p:graphicEl>
                                          </p:spTgt>
                                        </p:tgtEl>
                                      </p:cBhvr>
                                    </p:animEffect>
                                    <p:anim calcmode="lin" valueType="num">
                                      <p:cBhvr>
                                        <p:cTn id="63" dur="1000" fill="hold"/>
                                        <p:tgtEl>
                                          <p:spTgt spid="9">
                                            <p:graphicEl>
                                              <a:dgm id="{A7F70C5E-DC34-4579-B012-68FC171CDA6D}"/>
                                            </p:graphicEl>
                                          </p:spTgt>
                                        </p:tgtEl>
                                        <p:attrNameLst>
                                          <p:attrName>ppt_x</p:attrName>
                                        </p:attrNameLst>
                                      </p:cBhvr>
                                      <p:tavLst>
                                        <p:tav tm="0">
                                          <p:val>
                                            <p:strVal val="#ppt_x"/>
                                          </p:val>
                                        </p:tav>
                                        <p:tav tm="100000">
                                          <p:val>
                                            <p:strVal val="#ppt_x"/>
                                          </p:val>
                                        </p:tav>
                                      </p:tavLst>
                                    </p:anim>
                                    <p:anim calcmode="lin" valueType="num">
                                      <p:cBhvr>
                                        <p:cTn id="64" dur="1000" fill="hold"/>
                                        <p:tgtEl>
                                          <p:spTgt spid="9">
                                            <p:graphicEl>
                                              <a:dgm id="{A7F70C5E-DC34-4579-B012-68FC171CDA6D}"/>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9">
                                            <p:graphicEl>
                                              <a:dgm id="{B99F094C-4DE1-4A2D-B041-239AF9B2053E}"/>
                                            </p:graphicEl>
                                          </p:spTgt>
                                        </p:tgtEl>
                                        <p:attrNameLst>
                                          <p:attrName>style.visibility</p:attrName>
                                        </p:attrNameLst>
                                      </p:cBhvr>
                                      <p:to>
                                        <p:strVal val="visible"/>
                                      </p:to>
                                    </p:set>
                                    <p:animEffect transition="in" filter="fade">
                                      <p:cBhvr>
                                        <p:cTn id="67" dur="1000"/>
                                        <p:tgtEl>
                                          <p:spTgt spid="9">
                                            <p:graphicEl>
                                              <a:dgm id="{B99F094C-4DE1-4A2D-B041-239AF9B2053E}"/>
                                            </p:graphicEl>
                                          </p:spTgt>
                                        </p:tgtEl>
                                      </p:cBhvr>
                                    </p:animEffect>
                                    <p:anim calcmode="lin" valueType="num">
                                      <p:cBhvr>
                                        <p:cTn id="68" dur="1000" fill="hold"/>
                                        <p:tgtEl>
                                          <p:spTgt spid="9">
                                            <p:graphicEl>
                                              <a:dgm id="{B99F094C-4DE1-4A2D-B041-239AF9B2053E}"/>
                                            </p:graphicEl>
                                          </p:spTgt>
                                        </p:tgtEl>
                                        <p:attrNameLst>
                                          <p:attrName>ppt_x</p:attrName>
                                        </p:attrNameLst>
                                      </p:cBhvr>
                                      <p:tavLst>
                                        <p:tav tm="0">
                                          <p:val>
                                            <p:strVal val="#ppt_x"/>
                                          </p:val>
                                        </p:tav>
                                        <p:tav tm="100000">
                                          <p:val>
                                            <p:strVal val="#ppt_x"/>
                                          </p:val>
                                        </p:tav>
                                      </p:tavLst>
                                    </p:anim>
                                    <p:anim calcmode="lin" valueType="num">
                                      <p:cBhvr>
                                        <p:cTn id="69" dur="1000" fill="hold"/>
                                        <p:tgtEl>
                                          <p:spTgt spid="9">
                                            <p:graphicEl>
                                              <a:dgm id="{B99F094C-4DE1-4A2D-B041-239AF9B205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2"/>
          <a:stretch>
            <a:fillRect/>
          </a:stretch>
        </p:blipFill>
        <p:spPr>
          <a:xfrm>
            <a:off x="6872611" y="3303195"/>
            <a:ext cx="3145925" cy="2387585"/>
          </a:xfrm>
          <a:prstGeom prst="rect">
            <a:avLst/>
          </a:prstGeom>
        </p:spPr>
      </p:pic>
      <p:sp>
        <p:nvSpPr>
          <p:cNvPr id="2" name="Rubrik 1"/>
          <p:cNvSpPr>
            <a:spLocks noGrp="1"/>
          </p:cNvSpPr>
          <p:nvPr>
            <p:ph type="ctrTitle"/>
          </p:nvPr>
        </p:nvSpPr>
        <p:spPr>
          <a:xfrm>
            <a:off x="463107" y="813869"/>
            <a:ext cx="9287383" cy="812800"/>
          </a:xfrm>
        </p:spPr>
        <p:txBody>
          <a:bodyPr/>
          <a:lstStyle/>
          <a:p>
            <a:r>
              <a:rPr lang="sv-SE" dirty="0"/>
              <a:t>Tekniskt samråd 		</a:t>
            </a:r>
          </a:p>
        </p:txBody>
      </p:sp>
      <p:sp>
        <p:nvSpPr>
          <p:cNvPr id="3" name="Platshållare för innehåll 2"/>
          <p:cNvSpPr>
            <a:spLocks noGrp="1"/>
          </p:cNvSpPr>
          <p:nvPr>
            <p:ph idx="10"/>
          </p:nvPr>
        </p:nvSpPr>
        <p:spPr>
          <a:xfrm>
            <a:off x="463107" y="2902209"/>
            <a:ext cx="8693594" cy="3955791"/>
          </a:xfrm>
        </p:spPr>
        <p:txBody>
          <a:bodyPr/>
          <a:lstStyle/>
          <a:p>
            <a:pPr marL="0" indent="0">
              <a:buNone/>
            </a:pPr>
            <a:r>
              <a:rPr lang="sv-SE" sz="2400" dirty="0"/>
              <a:t>Handlingar som normalt ska finnas framme till det tekniska samrådet</a:t>
            </a:r>
          </a:p>
          <a:p>
            <a:pPr>
              <a:spcBef>
                <a:spcPts val="0"/>
              </a:spcBef>
              <a:buFont typeface="Arial" panose="020B0604020202020204" pitchFamily="34" charset="0"/>
              <a:buChar char="•"/>
            </a:pPr>
            <a:r>
              <a:rPr lang="sv-SE" sz="1800" i="1" dirty="0"/>
              <a:t>Förslag till kontrollplan</a:t>
            </a:r>
          </a:p>
          <a:p>
            <a:pPr>
              <a:spcBef>
                <a:spcPts val="0"/>
              </a:spcBef>
              <a:buFont typeface="Arial" panose="020B0604020202020204" pitchFamily="34" charset="0"/>
              <a:buChar char="•"/>
            </a:pPr>
            <a:r>
              <a:rPr lang="sv-SE" sz="1800" i="1" dirty="0"/>
              <a:t>Konstruktionsritningar. </a:t>
            </a:r>
          </a:p>
          <a:p>
            <a:pPr>
              <a:spcBef>
                <a:spcPts val="0"/>
              </a:spcBef>
              <a:buFont typeface="Arial" panose="020B0604020202020204" pitchFamily="34" charset="0"/>
              <a:buChar char="•"/>
            </a:pPr>
            <a:r>
              <a:rPr lang="sv-SE" sz="1800" i="1" dirty="0"/>
              <a:t>Vatten, spillvatten o utv. VA</a:t>
            </a:r>
          </a:p>
          <a:p>
            <a:pPr>
              <a:spcBef>
                <a:spcPts val="0"/>
              </a:spcBef>
              <a:buFont typeface="Arial" panose="020B0604020202020204" pitchFamily="34" charset="0"/>
              <a:buChar char="•"/>
            </a:pPr>
            <a:r>
              <a:rPr lang="sv-SE" sz="1800" i="1" dirty="0"/>
              <a:t>Ventilation</a:t>
            </a:r>
          </a:p>
          <a:p>
            <a:pPr>
              <a:spcBef>
                <a:spcPts val="0"/>
              </a:spcBef>
              <a:buFont typeface="Arial" panose="020B0604020202020204" pitchFamily="34" charset="0"/>
              <a:buChar char="•"/>
            </a:pPr>
            <a:r>
              <a:rPr lang="sv-SE" sz="1800" i="1" dirty="0"/>
              <a:t>Energibalansberäkning</a:t>
            </a:r>
          </a:p>
          <a:p>
            <a:pPr>
              <a:spcBef>
                <a:spcPts val="0"/>
              </a:spcBef>
              <a:buFont typeface="Arial" panose="020B0604020202020204" pitchFamily="34" charset="0"/>
              <a:buChar char="•"/>
            </a:pPr>
            <a:r>
              <a:rPr lang="sv-SE" sz="1800" i="1" dirty="0"/>
              <a:t>(Brandskyddsbeskrivning)</a:t>
            </a:r>
          </a:p>
          <a:p>
            <a:pPr>
              <a:spcBef>
                <a:spcPts val="0"/>
              </a:spcBef>
              <a:buFont typeface="Arial" panose="020B0604020202020204" pitchFamily="34" charset="0"/>
              <a:buChar char="•"/>
            </a:pPr>
            <a:r>
              <a:rPr lang="sv-SE" sz="1800" i="1" dirty="0"/>
              <a:t>Kopia på tecknat färdigställandeskydd</a:t>
            </a:r>
          </a:p>
          <a:p>
            <a:pPr>
              <a:spcBef>
                <a:spcPts val="0"/>
              </a:spcBef>
              <a:buFont typeface="Arial" panose="020B0604020202020204" pitchFamily="34" charset="0"/>
              <a:buChar char="•"/>
            </a:pPr>
            <a:r>
              <a:rPr lang="sv-SE" sz="1800" i="1" dirty="0"/>
              <a:t>Servisanmälan</a:t>
            </a:r>
          </a:p>
          <a:p>
            <a:pPr marL="0" indent="0">
              <a:buNone/>
            </a:pPr>
            <a:endParaRPr lang="sv-SE" sz="2000" i="1"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39" y="2620188"/>
            <a:ext cx="1834353" cy="2445804"/>
          </a:xfrm>
          <a:prstGeom prst="rect">
            <a:avLst/>
          </a:prstGeom>
        </p:spPr>
      </p:pic>
      <p:pic>
        <p:nvPicPr>
          <p:cNvPr id="6" name="Bildobjekt 5"/>
          <p:cNvPicPr>
            <a:picLocks noChangeAspect="1"/>
          </p:cNvPicPr>
          <p:nvPr/>
        </p:nvPicPr>
        <p:blipFill>
          <a:blip r:embed="rId4"/>
          <a:stretch>
            <a:fillRect/>
          </a:stretch>
        </p:blipFill>
        <p:spPr>
          <a:xfrm>
            <a:off x="9353760" y="5134757"/>
            <a:ext cx="2281985" cy="1610232"/>
          </a:xfrm>
          <a:prstGeom prst="rect">
            <a:avLst/>
          </a:prstGeom>
        </p:spPr>
      </p:pic>
      <p:graphicFrame>
        <p:nvGraphicFramePr>
          <p:cNvPr id="8" name="Platshållare för innehåll 3"/>
          <p:cNvGraphicFramePr>
            <a:graphicFrameLocks/>
          </p:cNvGraphicFramePr>
          <p:nvPr/>
        </p:nvGraphicFramePr>
        <p:xfrm>
          <a:off x="463107" y="324111"/>
          <a:ext cx="11172638" cy="3956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607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D06A8D41-7AA8-4DA2-BB6D-1A90206573DA}"/>
                                            </p:graphicEl>
                                          </p:spTgt>
                                        </p:tgtEl>
                                        <p:attrNameLst>
                                          <p:attrName>style.visibility</p:attrName>
                                        </p:attrNameLst>
                                      </p:cBhvr>
                                      <p:to>
                                        <p:strVal val="visible"/>
                                      </p:to>
                                    </p:set>
                                    <p:animEffect transition="in" filter="fade">
                                      <p:cBhvr>
                                        <p:cTn id="7" dur="1000"/>
                                        <p:tgtEl>
                                          <p:spTgt spid="8">
                                            <p:graphicEl>
                                              <a:dgm id="{D06A8D41-7AA8-4DA2-BB6D-1A90206573DA}"/>
                                            </p:graphicEl>
                                          </p:spTgt>
                                        </p:tgtEl>
                                      </p:cBhvr>
                                    </p:animEffect>
                                    <p:anim calcmode="lin" valueType="num">
                                      <p:cBhvr>
                                        <p:cTn id="8" dur="1000" fill="hold"/>
                                        <p:tgtEl>
                                          <p:spTgt spid="8">
                                            <p:graphicEl>
                                              <a:dgm id="{D06A8D41-7AA8-4DA2-BB6D-1A90206573DA}"/>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D06A8D41-7AA8-4DA2-BB6D-1A90206573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EE1F378D-FA5C-4BDF-8719-FAC86034EF06}"/>
                                            </p:graphicEl>
                                          </p:spTgt>
                                        </p:tgtEl>
                                        <p:attrNameLst>
                                          <p:attrName>style.visibility</p:attrName>
                                        </p:attrNameLst>
                                      </p:cBhvr>
                                      <p:to>
                                        <p:strVal val="visible"/>
                                      </p:to>
                                    </p:set>
                                    <p:animEffect transition="in" filter="fade">
                                      <p:cBhvr>
                                        <p:cTn id="14" dur="1000"/>
                                        <p:tgtEl>
                                          <p:spTgt spid="8">
                                            <p:graphicEl>
                                              <a:dgm id="{EE1F378D-FA5C-4BDF-8719-FAC86034EF06}"/>
                                            </p:graphicEl>
                                          </p:spTgt>
                                        </p:tgtEl>
                                      </p:cBhvr>
                                    </p:animEffect>
                                    <p:anim calcmode="lin" valueType="num">
                                      <p:cBhvr>
                                        <p:cTn id="15" dur="1000" fill="hold"/>
                                        <p:tgtEl>
                                          <p:spTgt spid="8">
                                            <p:graphicEl>
                                              <a:dgm id="{EE1F378D-FA5C-4BDF-8719-FAC86034EF06}"/>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EE1F378D-FA5C-4BDF-8719-FAC86034EF06}"/>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graphicEl>
                                              <a:dgm id="{311BADD2-6F6E-4E07-91D1-718BDD19E014}"/>
                                            </p:graphicEl>
                                          </p:spTgt>
                                        </p:tgtEl>
                                        <p:attrNameLst>
                                          <p:attrName>style.visibility</p:attrName>
                                        </p:attrNameLst>
                                      </p:cBhvr>
                                      <p:to>
                                        <p:strVal val="visible"/>
                                      </p:to>
                                    </p:set>
                                    <p:animEffect transition="in" filter="fade">
                                      <p:cBhvr>
                                        <p:cTn id="19" dur="1000"/>
                                        <p:tgtEl>
                                          <p:spTgt spid="8">
                                            <p:graphicEl>
                                              <a:dgm id="{311BADD2-6F6E-4E07-91D1-718BDD19E014}"/>
                                            </p:graphicEl>
                                          </p:spTgt>
                                        </p:tgtEl>
                                      </p:cBhvr>
                                    </p:animEffect>
                                    <p:anim calcmode="lin" valueType="num">
                                      <p:cBhvr>
                                        <p:cTn id="20" dur="1000" fill="hold"/>
                                        <p:tgtEl>
                                          <p:spTgt spid="8">
                                            <p:graphicEl>
                                              <a:dgm id="{311BADD2-6F6E-4E07-91D1-718BDD19E014}"/>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311BADD2-6F6E-4E07-91D1-718BDD19E01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graphicEl>
                                              <a:dgm id="{2C26C5EC-D373-472E-8746-4A3A209D5D9B}"/>
                                            </p:graphicEl>
                                          </p:spTgt>
                                        </p:tgtEl>
                                        <p:attrNameLst>
                                          <p:attrName>style.visibility</p:attrName>
                                        </p:attrNameLst>
                                      </p:cBhvr>
                                      <p:to>
                                        <p:strVal val="visible"/>
                                      </p:to>
                                    </p:set>
                                    <p:animEffect transition="in" filter="fade">
                                      <p:cBhvr>
                                        <p:cTn id="26" dur="1000"/>
                                        <p:tgtEl>
                                          <p:spTgt spid="8">
                                            <p:graphicEl>
                                              <a:dgm id="{2C26C5EC-D373-472E-8746-4A3A209D5D9B}"/>
                                            </p:graphicEl>
                                          </p:spTgt>
                                        </p:tgtEl>
                                      </p:cBhvr>
                                    </p:animEffect>
                                    <p:anim calcmode="lin" valueType="num">
                                      <p:cBhvr>
                                        <p:cTn id="27" dur="1000" fill="hold"/>
                                        <p:tgtEl>
                                          <p:spTgt spid="8">
                                            <p:graphicEl>
                                              <a:dgm id="{2C26C5EC-D373-472E-8746-4A3A209D5D9B}"/>
                                            </p:graphicEl>
                                          </p:spTgt>
                                        </p:tgtEl>
                                        <p:attrNameLst>
                                          <p:attrName>ppt_x</p:attrName>
                                        </p:attrNameLst>
                                      </p:cBhvr>
                                      <p:tavLst>
                                        <p:tav tm="0">
                                          <p:val>
                                            <p:strVal val="#ppt_x"/>
                                          </p:val>
                                        </p:tav>
                                        <p:tav tm="100000">
                                          <p:val>
                                            <p:strVal val="#ppt_x"/>
                                          </p:val>
                                        </p:tav>
                                      </p:tavLst>
                                    </p:anim>
                                    <p:anim calcmode="lin" valueType="num">
                                      <p:cBhvr>
                                        <p:cTn id="28" dur="1000" fill="hold"/>
                                        <p:tgtEl>
                                          <p:spTgt spid="8">
                                            <p:graphicEl>
                                              <a:dgm id="{2C26C5EC-D373-472E-8746-4A3A209D5D9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graphicEl>
                                              <a:dgm id="{E0459638-A495-4041-B4CC-05FA269FF59C}"/>
                                            </p:graphicEl>
                                          </p:spTgt>
                                        </p:tgtEl>
                                        <p:attrNameLst>
                                          <p:attrName>style.visibility</p:attrName>
                                        </p:attrNameLst>
                                      </p:cBhvr>
                                      <p:to>
                                        <p:strVal val="visible"/>
                                      </p:to>
                                    </p:set>
                                    <p:animEffect transition="in" filter="fade">
                                      <p:cBhvr>
                                        <p:cTn id="31" dur="1000"/>
                                        <p:tgtEl>
                                          <p:spTgt spid="8">
                                            <p:graphicEl>
                                              <a:dgm id="{E0459638-A495-4041-B4CC-05FA269FF59C}"/>
                                            </p:graphicEl>
                                          </p:spTgt>
                                        </p:tgtEl>
                                      </p:cBhvr>
                                    </p:animEffect>
                                    <p:anim calcmode="lin" valueType="num">
                                      <p:cBhvr>
                                        <p:cTn id="32" dur="1000" fill="hold"/>
                                        <p:tgtEl>
                                          <p:spTgt spid="8">
                                            <p:graphicEl>
                                              <a:dgm id="{E0459638-A495-4041-B4CC-05FA269FF59C}"/>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E0459638-A495-4041-B4CC-05FA269FF59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graphicEl>
                                              <a:dgm id="{296591AB-0043-4A0C-910F-2612508CD9BE}"/>
                                            </p:graphicEl>
                                          </p:spTgt>
                                        </p:tgtEl>
                                        <p:attrNameLst>
                                          <p:attrName>style.visibility</p:attrName>
                                        </p:attrNameLst>
                                      </p:cBhvr>
                                      <p:to>
                                        <p:strVal val="visible"/>
                                      </p:to>
                                    </p:set>
                                    <p:animEffect transition="in" filter="fade">
                                      <p:cBhvr>
                                        <p:cTn id="38" dur="1000"/>
                                        <p:tgtEl>
                                          <p:spTgt spid="8">
                                            <p:graphicEl>
                                              <a:dgm id="{296591AB-0043-4A0C-910F-2612508CD9BE}"/>
                                            </p:graphicEl>
                                          </p:spTgt>
                                        </p:tgtEl>
                                      </p:cBhvr>
                                    </p:animEffect>
                                    <p:anim calcmode="lin" valueType="num">
                                      <p:cBhvr>
                                        <p:cTn id="39" dur="1000" fill="hold"/>
                                        <p:tgtEl>
                                          <p:spTgt spid="8">
                                            <p:graphicEl>
                                              <a:dgm id="{296591AB-0043-4A0C-910F-2612508CD9BE}"/>
                                            </p:graphicEl>
                                          </p:spTgt>
                                        </p:tgtEl>
                                        <p:attrNameLst>
                                          <p:attrName>ppt_x</p:attrName>
                                        </p:attrNameLst>
                                      </p:cBhvr>
                                      <p:tavLst>
                                        <p:tav tm="0">
                                          <p:val>
                                            <p:strVal val="#ppt_x"/>
                                          </p:val>
                                        </p:tav>
                                        <p:tav tm="100000">
                                          <p:val>
                                            <p:strVal val="#ppt_x"/>
                                          </p:val>
                                        </p:tav>
                                      </p:tavLst>
                                    </p:anim>
                                    <p:anim calcmode="lin" valueType="num">
                                      <p:cBhvr>
                                        <p:cTn id="40" dur="1000" fill="hold"/>
                                        <p:tgtEl>
                                          <p:spTgt spid="8">
                                            <p:graphicEl>
                                              <a:dgm id="{296591AB-0043-4A0C-910F-2612508CD9B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
                                            <p:graphicEl>
                                              <a:dgm id="{9EF1FF3D-6C86-4FE2-B0AF-8E69768BF276}"/>
                                            </p:graphicEl>
                                          </p:spTgt>
                                        </p:tgtEl>
                                        <p:attrNameLst>
                                          <p:attrName>style.visibility</p:attrName>
                                        </p:attrNameLst>
                                      </p:cBhvr>
                                      <p:to>
                                        <p:strVal val="visible"/>
                                      </p:to>
                                    </p:set>
                                    <p:animEffect transition="in" filter="fade">
                                      <p:cBhvr>
                                        <p:cTn id="43" dur="1000"/>
                                        <p:tgtEl>
                                          <p:spTgt spid="8">
                                            <p:graphicEl>
                                              <a:dgm id="{9EF1FF3D-6C86-4FE2-B0AF-8E69768BF276}"/>
                                            </p:graphicEl>
                                          </p:spTgt>
                                        </p:tgtEl>
                                      </p:cBhvr>
                                    </p:animEffect>
                                    <p:anim calcmode="lin" valueType="num">
                                      <p:cBhvr>
                                        <p:cTn id="44" dur="1000" fill="hold"/>
                                        <p:tgtEl>
                                          <p:spTgt spid="8">
                                            <p:graphicEl>
                                              <a:dgm id="{9EF1FF3D-6C86-4FE2-B0AF-8E69768BF276}"/>
                                            </p:graphicEl>
                                          </p:spTgt>
                                        </p:tgtEl>
                                        <p:attrNameLst>
                                          <p:attrName>ppt_x</p:attrName>
                                        </p:attrNameLst>
                                      </p:cBhvr>
                                      <p:tavLst>
                                        <p:tav tm="0">
                                          <p:val>
                                            <p:strVal val="#ppt_x"/>
                                          </p:val>
                                        </p:tav>
                                        <p:tav tm="100000">
                                          <p:val>
                                            <p:strVal val="#ppt_x"/>
                                          </p:val>
                                        </p:tav>
                                      </p:tavLst>
                                    </p:anim>
                                    <p:anim calcmode="lin" valueType="num">
                                      <p:cBhvr>
                                        <p:cTn id="45" dur="1000" fill="hold"/>
                                        <p:tgtEl>
                                          <p:spTgt spid="8">
                                            <p:graphicEl>
                                              <a:dgm id="{9EF1FF3D-6C86-4FE2-B0AF-8E69768BF276}"/>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graphicEl>
                                              <a:dgm id="{B74A5242-E6FA-4D23-BC2A-2483457E750D}"/>
                                            </p:graphicEl>
                                          </p:spTgt>
                                        </p:tgtEl>
                                        <p:attrNameLst>
                                          <p:attrName>style.visibility</p:attrName>
                                        </p:attrNameLst>
                                      </p:cBhvr>
                                      <p:to>
                                        <p:strVal val="visible"/>
                                      </p:to>
                                    </p:set>
                                    <p:animEffect transition="in" filter="fade">
                                      <p:cBhvr>
                                        <p:cTn id="50" dur="1000"/>
                                        <p:tgtEl>
                                          <p:spTgt spid="8">
                                            <p:graphicEl>
                                              <a:dgm id="{B74A5242-E6FA-4D23-BC2A-2483457E750D}"/>
                                            </p:graphicEl>
                                          </p:spTgt>
                                        </p:tgtEl>
                                      </p:cBhvr>
                                    </p:animEffect>
                                    <p:anim calcmode="lin" valueType="num">
                                      <p:cBhvr>
                                        <p:cTn id="51" dur="1000" fill="hold"/>
                                        <p:tgtEl>
                                          <p:spTgt spid="8">
                                            <p:graphicEl>
                                              <a:dgm id="{B74A5242-E6FA-4D23-BC2A-2483457E750D}"/>
                                            </p:graphicEl>
                                          </p:spTgt>
                                        </p:tgtEl>
                                        <p:attrNameLst>
                                          <p:attrName>ppt_x</p:attrName>
                                        </p:attrNameLst>
                                      </p:cBhvr>
                                      <p:tavLst>
                                        <p:tav tm="0">
                                          <p:val>
                                            <p:strVal val="#ppt_x"/>
                                          </p:val>
                                        </p:tav>
                                        <p:tav tm="100000">
                                          <p:val>
                                            <p:strVal val="#ppt_x"/>
                                          </p:val>
                                        </p:tav>
                                      </p:tavLst>
                                    </p:anim>
                                    <p:anim calcmode="lin" valueType="num">
                                      <p:cBhvr>
                                        <p:cTn id="52" dur="1000" fill="hold"/>
                                        <p:tgtEl>
                                          <p:spTgt spid="8">
                                            <p:graphicEl>
                                              <a:dgm id="{B74A5242-E6FA-4D23-BC2A-2483457E750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8">
                                            <p:graphicEl>
                                              <a:dgm id="{0831CE01-102D-4E2D-8E97-A6E691949476}"/>
                                            </p:graphicEl>
                                          </p:spTgt>
                                        </p:tgtEl>
                                        <p:attrNameLst>
                                          <p:attrName>style.visibility</p:attrName>
                                        </p:attrNameLst>
                                      </p:cBhvr>
                                      <p:to>
                                        <p:strVal val="visible"/>
                                      </p:to>
                                    </p:set>
                                    <p:animEffect transition="in" filter="fade">
                                      <p:cBhvr>
                                        <p:cTn id="55" dur="1000"/>
                                        <p:tgtEl>
                                          <p:spTgt spid="8">
                                            <p:graphicEl>
                                              <a:dgm id="{0831CE01-102D-4E2D-8E97-A6E691949476}"/>
                                            </p:graphicEl>
                                          </p:spTgt>
                                        </p:tgtEl>
                                      </p:cBhvr>
                                    </p:animEffect>
                                    <p:anim calcmode="lin" valueType="num">
                                      <p:cBhvr>
                                        <p:cTn id="56" dur="1000" fill="hold"/>
                                        <p:tgtEl>
                                          <p:spTgt spid="8">
                                            <p:graphicEl>
                                              <a:dgm id="{0831CE01-102D-4E2D-8E97-A6E691949476}"/>
                                            </p:graphicEl>
                                          </p:spTgt>
                                        </p:tgtEl>
                                        <p:attrNameLst>
                                          <p:attrName>ppt_x</p:attrName>
                                        </p:attrNameLst>
                                      </p:cBhvr>
                                      <p:tavLst>
                                        <p:tav tm="0">
                                          <p:val>
                                            <p:strVal val="#ppt_x"/>
                                          </p:val>
                                        </p:tav>
                                        <p:tav tm="100000">
                                          <p:val>
                                            <p:strVal val="#ppt_x"/>
                                          </p:val>
                                        </p:tav>
                                      </p:tavLst>
                                    </p:anim>
                                    <p:anim calcmode="lin" valueType="num">
                                      <p:cBhvr>
                                        <p:cTn id="57" dur="1000" fill="hold"/>
                                        <p:tgtEl>
                                          <p:spTgt spid="8">
                                            <p:graphicEl>
                                              <a:dgm id="{0831CE01-102D-4E2D-8E97-A6E691949476}"/>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
                                            <p:graphicEl>
                                              <a:dgm id="{A7F70C5E-DC34-4579-B012-68FC171CDA6D}"/>
                                            </p:graphicEl>
                                          </p:spTgt>
                                        </p:tgtEl>
                                        <p:attrNameLst>
                                          <p:attrName>style.visibility</p:attrName>
                                        </p:attrNameLst>
                                      </p:cBhvr>
                                      <p:to>
                                        <p:strVal val="visible"/>
                                      </p:to>
                                    </p:set>
                                    <p:animEffect transition="in" filter="fade">
                                      <p:cBhvr>
                                        <p:cTn id="62" dur="1000"/>
                                        <p:tgtEl>
                                          <p:spTgt spid="8">
                                            <p:graphicEl>
                                              <a:dgm id="{A7F70C5E-DC34-4579-B012-68FC171CDA6D}"/>
                                            </p:graphicEl>
                                          </p:spTgt>
                                        </p:tgtEl>
                                      </p:cBhvr>
                                    </p:animEffect>
                                    <p:anim calcmode="lin" valueType="num">
                                      <p:cBhvr>
                                        <p:cTn id="63" dur="1000" fill="hold"/>
                                        <p:tgtEl>
                                          <p:spTgt spid="8">
                                            <p:graphicEl>
                                              <a:dgm id="{A7F70C5E-DC34-4579-B012-68FC171CDA6D}"/>
                                            </p:graphicEl>
                                          </p:spTgt>
                                        </p:tgtEl>
                                        <p:attrNameLst>
                                          <p:attrName>ppt_x</p:attrName>
                                        </p:attrNameLst>
                                      </p:cBhvr>
                                      <p:tavLst>
                                        <p:tav tm="0">
                                          <p:val>
                                            <p:strVal val="#ppt_x"/>
                                          </p:val>
                                        </p:tav>
                                        <p:tav tm="100000">
                                          <p:val>
                                            <p:strVal val="#ppt_x"/>
                                          </p:val>
                                        </p:tav>
                                      </p:tavLst>
                                    </p:anim>
                                    <p:anim calcmode="lin" valueType="num">
                                      <p:cBhvr>
                                        <p:cTn id="64" dur="1000" fill="hold"/>
                                        <p:tgtEl>
                                          <p:spTgt spid="8">
                                            <p:graphicEl>
                                              <a:dgm id="{A7F70C5E-DC34-4579-B012-68FC171CDA6D}"/>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8">
                                            <p:graphicEl>
                                              <a:dgm id="{B99F094C-4DE1-4A2D-B041-239AF9B2053E}"/>
                                            </p:graphicEl>
                                          </p:spTgt>
                                        </p:tgtEl>
                                        <p:attrNameLst>
                                          <p:attrName>style.visibility</p:attrName>
                                        </p:attrNameLst>
                                      </p:cBhvr>
                                      <p:to>
                                        <p:strVal val="visible"/>
                                      </p:to>
                                    </p:set>
                                    <p:animEffect transition="in" filter="fade">
                                      <p:cBhvr>
                                        <p:cTn id="67" dur="1000"/>
                                        <p:tgtEl>
                                          <p:spTgt spid="8">
                                            <p:graphicEl>
                                              <a:dgm id="{B99F094C-4DE1-4A2D-B041-239AF9B2053E}"/>
                                            </p:graphicEl>
                                          </p:spTgt>
                                        </p:tgtEl>
                                      </p:cBhvr>
                                    </p:animEffect>
                                    <p:anim calcmode="lin" valueType="num">
                                      <p:cBhvr>
                                        <p:cTn id="68" dur="1000" fill="hold"/>
                                        <p:tgtEl>
                                          <p:spTgt spid="8">
                                            <p:graphicEl>
                                              <a:dgm id="{B99F094C-4DE1-4A2D-B041-239AF9B2053E}"/>
                                            </p:graphicEl>
                                          </p:spTgt>
                                        </p:tgtEl>
                                        <p:attrNameLst>
                                          <p:attrName>ppt_x</p:attrName>
                                        </p:attrNameLst>
                                      </p:cBhvr>
                                      <p:tavLst>
                                        <p:tav tm="0">
                                          <p:val>
                                            <p:strVal val="#ppt_x"/>
                                          </p:val>
                                        </p:tav>
                                        <p:tav tm="100000">
                                          <p:val>
                                            <p:strVal val="#ppt_x"/>
                                          </p:val>
                                        </p:tav>
                                      </p:tavLst>
                                    </p:anim>
                                    <p:anim calcmode="lin" valueType="num">
                                      <p:cBhvr>
                                        <p:cTn id="69" dur="1000" fill="hold"/>
                                        <p:tgtEl>
                                          <p:spTgt spid="8">
                                            <p:graphicEl>
                                              <a:dgm id="{B99F094C-4DE1-4A2D-B041-239AF9B205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3"/>
          <p:cNvGraphicFramePr>
            <a:graphicFrameLocks/>
          </p:cNvGraphicFramePr>
          <p:nvPr/>
        </p:nvGraphicFramePr>
        <p:xfrm>
          <a:off x="463107" y="324111"/>
          <a:ext cx="11172638" cy="3956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ubrik 1"/>
          <p:cNvSpPr>
            <a:spLocks noGrp="1"/>
          </p:cNvSpPr>
          <p:nvPr>
            <p:ph type="ctrTitle"/>
          </p:nvPr>
        </p:nvSpPr>
        <p:spPr/>
        <p:txBody>
          <a:bodyPr/>
          <a:lstStyle/>
          <a:p>
            <a:r>
              <a:rPr lang="sv-SE" dirty="0"/>
              <a:t>Startbesked</a:t>
            </a:r>
          </a:p>
        </p:txBody>
      </p:sp>
      <p:sp>
        <p:nvSpPr>
          <p:cNvPr id="3" name="Platshållare för innehåll 2"/>
          <p:cNvSpPr>
            <a:spLocks noGrp="1"/>
          </p:cNvSpPr>
          <p:nvPr>
            <p:ph idx="10"/>
          </p:nvPr>
        </p:nvSpPr>
        <p:spPr>
          <a:xfrm>
            <a:off x="463107" y="3323063"/>
            <a:ext cx="8693594" cy="3955791"/>
          </a:xfrm>
        </p:spPr>
        <p:txBody>
          <a:bodyPr/>
          <a:lstStyle/>
          <a:p>
            <a:r>
              <a:rPr lang="sv-SE" sz="1800" i="1" dirty="0"/>
              <a:t>Startbesked krävs innan byggnation eller förberedande åtgärder får påbörjas</a:t>
            </a:r>
          </a:p>
          <a:p>
            <a:r>
              <a:rPr lang="sv-SE" sz="1800" i="1" dirty="0"/>
              <a:t>Startbesked meddelas när kommunen anser att det finns förutsättningar för att byggnaden kommer att uppfylla lagkrav och byggregler.</a:t>
            </a:r>
          </a:p>
          <a:p>
            <a:r>
              <a:rPr lang="sv-SE" sz="1800" i="1" dirty="0"/>
              <a:t>Kontrollplan fastställs</a:t>
            </a:r>
          </a:p>
          <a:p>
            <a:r>
              <a:rPr lang="sv-SE" sz="1800" i="1" dirty="0"/>
              <a:t>I startbeskedet anges vad som ska lämnas in för att få ett slutbesked.</a:t>
            </a:r>
          </a:p>
        </p:txBody>
      </p:sp>
    </p:spTree>
    <p:extLst>
      <p:ext uri="{BB962C8B-B14F-4D97-AF65-F5344CB8AC3E}">
        <p14:creationId xmlns:p14="http://schemas.microsoft.com/office/powerpoint/2010/main" val="39767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D06A8D41-7AA8-4DA2-BB6D-1A90206573DA}"/>
                                            </p:graphicEl>
                                          </p:spTgt>
                                        </p:tgtEl>
                                        <p:attrNameLst>
                                          <p:attrName>style.visibility</p:attrName>
                                        </p:attrNameLst>
                                      </p:cBhvr>
                                      <p:to>
                                        <p:strVal val="visible"/>
                                      </p:to>
                                    </p:set>
                                    <p:animEffect transition="in" filter="fade">
                                      <p:cBhvr>
                                        <p:cTn id="7" dur="1000"/>
                                        <p:tgtEl>
                                          <p:spTgt spid="5">
                                            <p:graphicEl>
                                              <a:dgm id="{D06A8D41-7AA8-4DA2-BB6D-1A90206573DA}"/>
                                            </p:graphicEl>
                                          </p:spTgt>
                                        </p:tgtEl>
                                      </p:cBhvr>
                                    </p:animEffect>
                                    <p:anim calcmode="lin" valueType="num">
                                      <p:cBhvr>
                                        <p:cTn id="8" dur="1000" fill="hold"/>
                                        <p:tgtEl>
                                          <p:spTgt spid="5">
                                            <p:graphicEl>
                                              <a:dgm id="{D06A8D41-7AA8-4DA2-BB6D-1A90206573DA}"/>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D06A8D41-7AA8-4DA2-BB6D-1A90206573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EE1F378D-FA5C-4BDF-8719-FAC86034EF06}"/>
                                            </p:graphicEl>
                                          </p:spTgt>
                                        </p:tgtEl>
                                        <p:attrNameLst>
                                          <p:attrName>style.visibility</p:attrName>
                                        </p:attrNameLst>
                                      </p:cBhvr>
                                      <p:to>
                                        <p:strVal val="visible"/>
                                      </p:to>
                                    </p:set>
                                    <p:animEffect transition="in" filter="fade">
                                      <p:cBhvr>
                                        <p:cTn id="14" dur="1000"/>
                                        <p:tgtEl>
                                          <p:spTgt spid="5">
                                            <p:graphicEl>
                                              <a:dgm id="{EE1F378D-FA5C-4BDF-8719-FAC86034EF06}"/>
                                            </p:graphicEl>
                                          </p:spTgt>
                                        </p:tgtEl>
                                      </p:cBhvr>
                                    </p:animEffect>
                                    <p:anim calcmode="lin" valueType="num">
                                      <p:cBhvr>
                                        <p:cTn id="15" dur="1000" fill="hold"/>
                                        <p:tgtEl>
                                          <p:spTgt spid="5">
                                            <p:graphicEl>
                                              <a:dgm id="{EE1F378D-FA5C-4BDF-8719-FAC86034EF06}"/>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EE1F378D-FA5C-4BDF-8719-FAC86034EF06}"/>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311BADD2-6F6E-4E07-91D1-718BDD19E014}"/>
                                            </p:graphicEl>
                                          </p:spTgt>
                                        </p:tgtEl>
                                        <p:attrNameLst>
                                          <p:attrName>style.visibility</p:attrName>
                                        </p:attrNameLst>
                                      </p:cBhvr>
                                      <p:to>
                                        <p:strVal val="visible"/>
                                      </p:to>
                                    </p:set>
                                    <p:animEffect transition="in" filter="fade">
                                      <p:cBhvr>
                                        <p:cTn id="19" dur="1000"/>
                                        <p:tgtEl>
                                          <p:spTgt spid="5">
                                            <p:graphicEl>
                                              <a:dgm id="{311BADD2-6F6E-4E07-91D1-718BDD19E014}"/>
                                            </p:graphicEl>
                                          </p:spTgt>
                                        </p:tgtEl>
                                      </p:cBhvr>
                                    </p:animEffect>
                                    <p:anim calcmode="lin" valueType="num">
                                      <p:cBhvr>
                                        <p:cTn id="20" dur="1000" fill="hold"/>
                                        <p:tgtEl>
                                          <p:spTgt spid="5">
                                            <p:graphicEl>
                                              <a:dgm id="{311BADD2-6F6E-4E07-91D1-718BDD19E014}"/>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311BADD2-6F6E-4E07-91D1-718BDD19E01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2C26C5EC-D373-472E-8746-4A3A209D5D9B}"/>
                                            </p:graphicEl>
                                          </p:spTgt>
                                        </p:tgtEl>
                                        <p:attrNameLst>
                                          <p:attrName>style.visibility</p:attrName>
                                        </p:attrNameLst>
                                      </p:cBhvr>
                                      <p:to>
                                        <p:strVal val="visible"/>
                                      </p:to>
                                    </p:set>
                                    <p:animEffect transition="in" filter="fade">
                                      <p:cBhvr>
                                        <p:cTn id="26" dur="1000"/>
                                        <p:tgtEl>
                                          <p:spTgt spid="5">
                                            <p:graphicEl>
                                              <a:dgm id="{2C26C5EC-D373-472E-8746-4A3A209D5D9B}"/>
                                            </p:graphicEl>
                                          </p:spTgt>
                                        </p:tgtEl>
                                      </p:cBhvr>
                                    </p:animEffect>
                                    <p:anim calcmode="lin" valueType="num">
                                      <p:cBhvr>
                                        <p:cTn id="27" dur="1000" fill="hold"/>
                                        <p:tgtEl>
                                          <p:spTgt spid="5">
                                            <p:graphicEl>
                                              <a:dgm id="{2C26C5EC-D373-472E-8746-4A3A209D5D9B}"/>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2C26C5EC-D373-472E-8746-4A3A209D5D9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E0459638-A495-4041-B4CC-05FA269FF59C}"/>
                                            </p:graphicEl>
                                          </p:spTgt>
                                        </p:tgtEl>
                                        <p:attrNameLst>
                                          <p:attrName>style.visibility</p:attrName>
                                        </p:attrNameLst>
                                      </p:cBhvr>
                                      <p:to>
                                        <p:strVal val="visible"/>
                                      </p:to>
                                    </p:set>
                                    <p:animEffect transition="in" filter="fade">
                                      <p:cBhvr>
                                        <p:cTn id="31" dur="1000"/>
                                        <p:tgtEl>
                                          <p:spTgt spid="5">
                                            <p:graphicEl>
                                              <a:dgm id="{E0459638-A495-4041-B4CC-05FA269FF59C}"/>
                                            </p:graphicEl>
                                          </p:spTgt>
                                        </p:tgtEl>
                                      </p:cBhvr>
                                    </p:animEffect>
                                    <p:anim calcmode="lin" valueType="num">
                                      <p:cBhvr>
                                        <p:cTn id="32" dur="1000" fill="hold"/>
                                        <p:tgtEl>
                                          <p:spTgt spid="5">
                                            <p:graphicEl>
                                              <a:dgm id="{E0459638-A495-4041-B4CC-05FA269FF59C}"/>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E0459638-A495-4041-B4CC-05FA269FF59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graphicEl>
                                              <a:dgm id="{296591AB-0043-4A0C-910F-2612508CD9BE}"/>
                                            </p:graphicEl>
                                          </p:spTgt>
                                        </p:tgtEl>
                                        <p:attrNameLst>
                                          <p:attrName>style.visibility</p:attrName>
                                        </p:attrNameLst>
                                      </p:cBhvr>
                                      <p:to>
                                        <p:strVal val="visible"/>
                                      </p:to>
                                    </p:set>
                                    <p:animEffect transition="in" filter="fade">
                                      <p:cBhvr>
                                        <p:cTn id="38" dur="1000"/>
                                        <p:tgtEl>
                                          <p:spTgt spid="5">
                                            <p:graphicEl>
                                              <a:dgm id="{296591AB-0043-4A0C-910F-2612508CD9BE}"/>
                                            </p:graphicEl>
                                          </p:spTgt>
                                        </p:tgtEl>
                                      </p:cBhvr>
                                    </p:animEffect>
                                    <p:anim calcmode="lin" valueType="num">
                                      <p:cBhvr>
                                        <p:cTn id="39" dur="1000" fill="hold"/>
                                        <p:tgtEl>
                                          <p:spTgt spid="5">
                                            <p:graphicEl>
                                              <a:dgm id="{296591AB-0043-4A0C-910F-2612508CD9BE}"/>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296591AB-0043-4A0C-910F-2612508CD9B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graphicEl>
                                              <a:dgm id="{9EF1FF3D-6C86-4FE2-B0AF-8E69768BF276}"/>
                                            </p:graphicEl>
                                          </p:spTgt>
                                        </p:tgtEl>
                                        <p:attrNameLst>
                                          <p:attrName>style.visibility</p:attrName>
                                        </p:attrNameLst>
                                      </p:cBhvr>
                                      <p:to>
                                        <p:strVal val="visible"/>
                                      </p:to>
                                    </p:set>
                                    <p:animEffect transition="in" filter="fade">
                                      <p:cBhvr>
                                        <p:cTn id="43" dur="1000"/>
                                        <p:tgtEl>
                                          <p:spTgt spid="5">
                                            <p:graphicEl>
                                              <a:dgm id="{9EF1FF3D-6C86-4FE2-B0AF-8E69768BF276}"/>
                                            </p:graphicEl>
                                          </p:spTgt>
                                        </p:tgtEl>
                                      </p:cBhvr>
                                    </p:animEffect>
                                    <p:anim calcmode="lin" valueType="num">
                                      <p:cBhvr>
                                        <p:cTn id="44" dur="1000" fill="hold"/>
                                        <p:tgtEl>
                                          <p:spTgt spid="5">
                                            <p:graphicEl>
                                              <a:dgm id="{9EF1FF3D-6C86-4FE2-B0AF-8E69768BF276}"/>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9EF1FF3D-6C86-4FE2-B0AF-8E69768BF276}"/>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graphicEl>
                                              <a:dgm id="{B74A5242-E6FA-4D23-BC2A-2483457E750D}"/>
                                            </p:graphicEl>
                                          </p:spTgt>
                                        </p:tgtEl>
                                        <p:attrNameLst>
                                          <p:attrName>style.visibility</p:attrName>
                                        </p:attrNameLst>
                                      </p:cBhvr>
                                      <p:to>
                                        <p:strVal val="visible"/>
                                      </p:to>
                                    </p:set>
                                    <p:animEffect transition="in" filter="fade">
                                      <p:cBhvr>
                                        <p:cTn id="50" dur="1000"/>
                                        <p:tgtEl>
                                          <p:spTgt spid="5">
                                            <p:graphicEl>
                                              <a:dgm id="{B74A5242-E6FA-4D23-BC2A-2483457E750D}"/>
                                            </p:graphicEl>
                                          </p:spTgt>
                                        </p:tgtEl>
                                      </p:cBhvr>
                                    </p:animEffect>
                                    <p:anim calcmode="lin" valueType="num">
                                      <p:cBhvr>
                                        <p:cTn id="51" dur="1000" fill="hold"/>
                                        <p:tgtEl>
                                          <p:spTgt spid="5">
                                            <p:graphicEl>
                                              <a:dgm id="{B74A5242-E6FA-4D23-BC2A-2483457E750D}"/>
                                            </p:graphicEl>
                                          </p:spTgt>
                                        </p:tgtEl>
                                        <p:attrNameLst>
                                          <p:attrName>ppt_x</p:attrName>
                                        </p:attrNameLst>
                                      </p:cBhvr>
                                      <p:tavLst>
                                        <p:tav tm="0">
                                          <p:val>
                                            <p:strVal val="#ppt_x"/>
                                          </p:val>
                                        </p:tav>
                                        <p:tav tm="100000">
                                          <p:val>
                                            <p:strVal val="#ppt_x"/>
                                          </p:val>
                                        </p:tav>
                                      </p:tavLst>
                                    </p:anim>
                                    <p:anim calcmode="lin" valueType="num">
                                      <p:cBhvr>
                                        <p:cTn id="52" dur="1000" fill="hold"/>
                                        <p:tgtEl>
                                          <p:spTgt spid="5">
                                            <p:graphicEl>
                                              <a:dgm id="{B74A5242-E6FA-4D23-BC2A-2483457E750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
                                            <p:graphicEl>
                                              <a:dgm id="{0831CE01-102D-4E2D-8E97-A6E691949476}"/>
                                            </p:graphicEl>
                                          </p:spTgt>
                                        </p:tgtEl>
                                        <p:attrNameLst>
                                          <p:attrName>style.visibility</p:attrName>
                                        </p:attrNameLst>
                                      </p:cBhvr>
                                      <p:to>
                                        <p:strVal val="visible"/>
                                      </p:to>
                                    </p:set>
                                    <p:animEffect transition="in" filter="fade">
                                      <p:cBhvr>
                                        <p:cTn id="55" dur="1000"/>
                                        <p:tgtEl>
                                          <p:spTgt spid="5">
                                            <p:graphicEl>
                                              <a:dgm id="{0831CE01-102D-4E2D-8E97-A6E691949476}"/>
                                            </p:graphicEl>
                                          </p:spTgt>
                                        </p:tgtEl>
                                      </p:cBhvr>
                                    </p:animEffect>
                                    <p:anim calcmode="lin" valueType="num">
                                      <p:cBhvr>
                                        <p:cTn id="56" dur="1000" fill="hold"/>
                                        <p:tgtEl>
                                          <p:spTgt spid="5">
                                            <p:graphicEl>
                                              <a:dgm id="{0831CE01-102D-4E2D-8E97-A6E691949476}"/>
                                            </p:graphicEl>
                                          </p:spTgt>
                                        </p:tgtEl>
                                        <p:attrNameLst>
                                          <p:attrName>ppt_x</p:attrName>
                                        </p:attrNameLst>
                                      </p:cBhvr>
                                      <p:tavLst>
                                        <p:tav tm="0">
                                          <p:val>
                                            <p:strVal val="#ppt_x"/>
                                          </p:val>
                                        </p:tav>
                                        <p:tav tm="100000">
                                          <p:val>
                                            <p:strVal val="#ppt_x"/>
                                          </p:val>
                                        </p:tav>
                                      </p:tavLst>
                                    </p:anim>
                                    <p:anim calcmode="lin" valueType="num">
                                      <p:cBhvr>
                                        <p:cTn id="57" dur="1000" fill="hold"/>
                                        <p:tgtEl>
                                          <p:spTgt spid="5">
                                            <p:graphicEl>
                                              <a:dgm id="{0831CE01-102D-4E2D-8E97-A6E691949476}"/>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graphicEl>
                                              <a:dgm id="{A7F70C5E-DC34-4579-B012-68FC171CDA6D}"/>
                                            </p:graphicEl>
                                          </p:spTgt>
                                        </p:tgtEl>
                                        <p:attrNameLst>
                                          <p:attrName>style.visibility</p:attrName>
                                        </p:attrNameLst>
                                      </p:cBhvr>
                                      <p:to>
                                        <p:strVal val="visible"/>
                                      </p:to>
                                    </p:set>
                                    <p:animEffect transition="in" filter="fade">
                                      <p:cBhvr>
                                        <p:cTn id="62" dur="1000"/>
                                        <p:tgtEl>
                                          <p:spTgt spid="5">
                                            <p:graphicEl>
                                              <a:dgm id="{A7F70C5E-DC34-4579-B012-68FC171CDA6D}"/>
                                            </p:graphicEl>
                                          </p:spTgt>
                                        </p:tgtEl>
                                      </p:cBhvr>
                                    </p:animEffect>
                                    <p:anim calcmode="lin" valueType="num">
                                      <p:cBhvr>
                                        <p:cTn id="63" dur="1000" fill="hold"/>
                                        <p:tgtEl>
                                          <p:spTgt spid="5">
                                            <p:graphicEl>
                                              <a:dgm id="{A7F70C5E-DC34-4579-B012-68FC171CDA6D}"/>
                                            </p:graphicEl>
                                          </p:spTgt>
                                        </p:tgtEl>
                                        <p:attrNameLst>
                                          <p:attrName>ppt_x</p:attrName>
                                        </p:attrNameLst>
                                      </p:cBhvr>
                                      <p:tavLst>
                                        <p:tav tm="0">
                                          <p:val>
                                            <p:strVal val="#ppt_x"/>
                                          </p:val>
                                        </p:tav>
                                        <p:tav tm="100000">
                                          <p:val>
                                            <p:strVal val="#ppt_x"/>
                                          </p:val>
                                        </p:tav>
                                      </p:tavLst>
                                    </p:anim>
                                    <p:anim calcmode="lin" valueType="num">
                                      <p:cBhvr>
                                        <p:cTn id="64" dur="1000" fill="hold"/>
                                        <p:tgtEl>
                                          <p:spTgt spid="5">
                                            <p:graphicEl>
                                              <a:dgm id="{A7F70C5E-DC34-4579-B012-68FC171CDA6D}"/>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
                                            <p:graphicEl>
                                              <a:dgm id="{B99F094C-4DE1-4A2D-B041-239AF9B2053E}"/>
                                            </p:graphicEl>
                                          </p:spTgt>
                                        </p:tgtEl>
                                        <p:attrNameLst>
                                          <p:attrName>style.visibility</p:attrName>
                                        </p:attrNameLst>
                                      </p:cBhvr>
                                      <p:to>
                                        <p:strVal val="visible"/>
                                      </p:to>
                                    </p:set>
                                    <p:animEffect transition="in" filter="fade">
                                      <p:cBhvr>
                                        <p:cTn id="67" dur="1000"/>
                                        <p:tgtEl>
                                          <p:spTgt spid="5">
                                            <p:graphicEl>
                                              <a:dgm id="{B99F094C-4DE1-4A2D-B041-239AF9B2053E}"/>
                                            </p:graphicEl>
                                          </p:spTgt>
                                        </p:tgtEl>
                                      </p:cBhvr>
                                    </p:animEffect>
                                    <p:anim calcmode="lin" valueType="num">
                                      <p:cBhvr>
                                        <p:cTn id="68" dur="1000" fill="hold"/>
                                        <p:tgtEl>
                                          <p:spTgt spid="5">
                                            <p:graphicEl>
                                              <a:dgm id="{B99F094C-4DE1-4A2D-B041-239AF9B2053E}"/>
                                            </p:graphicEl>
                                          </p:spTgt>
                                        </p:tgtEl>
                                        <p:attrNameLst>
                                          <p:attrName>ppt_x</p:attrName>
                                        </p:attrNameLst>
                                      </p:cBhvr>
                                      <p:tavLst>
                                        <p:tav tm="0">
                                          <p:val>
                                            <p:strVal val="#ppt_x"/>
                                          </p:val>
                                        </p:tav>
                                        <p:tav tm="100000">
                                          <p:val>
                                            <p:strVal val="#ppt_x"/>
                                          </p:val>
                                        </p:tav>
                                      </p:tavLst>
                                    </p:anim>
                                    <p:anim calcmode="lin" valueType="num">
                                      <p:cBhvr>
                                        <p:cTn id="69" dur="1000" fill="hold"/>
                                        <p:tgtEl>
                                          <p:spTgt spid="5">
                                            <p:graphicEl>
                                              <a:dgm id="{B99F094C-4DE1-4A2D-B041-239AF9B205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481" y="3404416"/>
            <a:ext cx="3961228" cy="2987995"/>
          </a:xfrm>
          <a:prstGeom prst="rect">
            <a:avLst/>
          </a:prstGeom>
        </p:spPr>
      </p:pic>
      <p:graphicFrame>
        <p:nvGraphicFramePr>
          <p:cNvPr id="6" name="Platshållare för innehåll 3"/>
          <p:cNvGraphicFramePr>
            <a:graphicFrameLocks/>
          </p:cNvGraphicFramePr>
          <p:nvPr/>
        </p:nvGraphicFramePr>
        <p:xfrm>
          <a:off x="463107" y="324111"/>
          <a:ext cx="11172638" cy="3956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ubrik 1"/>
          <p:cNvSpPr>
            <a:spLocks noGrp="1"/>
          </p:cNvSpPr>
          <p:nvPr>
            <p:ph type="ctrTitle"/>
          </p:nvPr>
        </p:nvSpPr>
        <p:spPr/>
        <p:txBody>
          <a:bodyPr/>
          <a:lstStyle/>
          <a:p>
            <a:r>
              <a:rPr lang="sv-SE" dirty="0"/>
              <a:t>Arbetsplatsbesök</a:t>
            </a:r>
          </a:p>
        </p:txBody>
      </p:sp>
      <p:sp>
        <p:nvSpPr>
          <p:cNvPr id="3" name="Platshållare för innehåll 2"/>
          <p:cNvSpPr>
            <a:spLocks noGrp="1"/>
          </p:cNvSpPr>
          <p:nvPr>
            <p:ph idx="10"/>
          </p:nvPr>
        </p:nvSpPr>
        <p:spPr>
          <a:xfrm>
            <a:off x="463107" y="3190032"/>
            <a:ext cx="8693594" cy="3955791"/>
          </a:xfrm>
        </p:spPr>
        <p:txBody>
          <a:bodyPr/>
          <a:lstStyle/>
          <a:p>
            <a:r>
              <a:rPr lang="sv-SE" sz="1800" i="1" dirty="0"/>
              <a:t>Kommunen besöker arbetsplatsen minst 1 gång.</a:t>
            </a:r>
          </a:p>
          <a:p>
            <a:r>
              <a:rPr lang="sv-SE" sz="1800" i="1" dirty="0"/>
              <a:t>Närvarande är byggherre byggnadsinspektör och kontrollansvarig.</a:t>
            </a:r>
          </a:p>
          <a:p>
            <a:r>
              <a:rPr lang="sv-SE" sz="1800" i="1" dirty="0"/>
              <a:t>Följs kontrollplanen?</a:t>
            </a:r>
          </a:p>
          <a:p>
            <a:r>
              <a:rPr lang="sv-SE" sz="1800" i="1" dirty="0"/>
              <a:t>Följs bygglovet?</a:t>
            </a:r>
          </a:p>
          <a:p>
            <a:r>
              <a:rPr lang="sv-SE" sz="1800" i="1" dirty="0"/>
              <a:t>Är det några uppenbara fel eller brister?</a:t>
            </a:r>
          </a:p>
          <a:p>
            <a:pPr marL="0" indent="0">
              <a:buNone/>
            </a:pPr>
            <a:endParaRPr lang="sv-SE" sz="2000" i="1" dirty="0"/>
          </a:p>
        </p:txBody>
      </p:sp>
    </p:spTree>
    <p:extLst>
      <p:ext uri="{BB962C8B-B14F-4D97-AF65-F5344CB8AC3E}">
        <p14:creationId xmlns:p14="http://schemas.microsoft.com/office/powerpoint/2010/main" val="170150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D06A8D41-7AA8-4DA2-BB6D-1A90206573DA}"/>
                                            </p:graphicEl>
                                          </p:spTgt>
                                        </p:tgtEl>
                                        <p:attrNameLst>
                                          <p:attrName>style.visibility</p:attrName>
                                        </p:attrNameLst>
                                      </p:cBhvr>
                                      <p:to>
                                        <p:strVal val="visible"/>
                                      </p:to>
                                    </p:set>
                                    <p:animEffect transition="in" filter="fade">
                                      <p:cBhvr>
                                        <p:cTn id="7" dur="1000"/>
                                        <p:tgtEl>
                                          <p:spTgt spid="6">
                                            <p:graphicEl>
                                              <a:dgm id="{D06A8D41-7AA8-4DA2-BB6D-1A90206573DA}"/>
                                            </p:graphicEl>
                                          </p:spTgt>
                                        </p:tgtEl>
                                      </p:cBhvr>
                                    </p:animEffect>
                                    <p:anim calcmode="lin" valueType="num">
                                      <p:cBhvr>
                                        <p:cTn id="8" dur="1000" fill="hold"/>
                                        <p:tgtEl>
                                          <p:spTgt spid="6">
                                            <p:graphicEl>
                                              <a:dgm id="{D06A8D41-7AA8-4DA2-BB6D-1A90206573DA}"/>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D06A8D41-7AA8-4DA2-BB6D-1A90206573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EE1F378D-FA5C-4BDF-8719-FAC86034EF06}"/>
                                            </p:graphicEl>
                                          </p:spTgt>
                                        </p:tgtEl>
                                        <p:attrNameLst>
                                          <p:attrName>style.visibility</p:attrName>
                                        </p:attrNameLst>
                                      </p:cBhvr>
                                      <p:to>
                                        <p:strVal val="visible"/>
                                      </p:to>
                                    </p:set>
                                    <p:animEffect transition="in" filter="fade">
                                      <p:cBhvr>
                                        <p:cTn id="14" dur="1000"/>
                                        <p:tgtEl>
                                          <p:spTgt spid="6">
                                            <p:graphicEl>
                                              <a:dgm id="{EE1F378D-FA5C-4BDF-8719-FAC86034EF06}"/>
                                            </p:graphicEl>
                                          </p:spTgt>
                                        </p:tgtEl>
                                      </p:cBhvr>
                                    </p:animEffect>
                                    <p:anim calcmode="lin" valueType="num">
                                      <p:cBhvr>
                                        <p:cTn id="15" dur="1000" fill="hold"/>
                                        <p:tgtEl>
                                          <p:spTgt spid="6">
                                            <p:graphicEl>
                                              <a:dgm id="{EE1F378D-FA5C-4BDF-8719-FAC86034EF06}"/>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EE1F378D-FA5C-4BDF-8719-FAC86034EF06}"/>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311BADD2-6F6E-4E07-91D1-718BDD19E014}"/>
                                            </p:graphicEl>
                                          </p:spTgt>
                                        </p:tgtEl>
                                        <p:attrNameLst>
                                          <p:attrName>style.visibility</p:attrName>
                                        </p:attrNameLst>
                                      </p:cBhvr>
                                      <p:to>
                                        <p:strVal val="visible"/>
                                      </p:to>
                                    </p:set>
                                    <p:animEffect transition="in" filter="fade">
                                      <p:cBhvr>
                                        <p:cTn id="19" dur="1000"/>
                                        <p:tgtEl>
                                          <p:spTgt spid="6">
                                            <p:graphicEl>
                                              <a:dgm id="{311BADD2-6F6E-4E07-91D1-718BDD19E014}"/>
                                            </p:graphicEl>
                                          </p:spTgt>
                                        </p:tgtEl>
                                      </p:cBhvr>
                                    </p:animEffect>
                                    <p:anim calcmode="lin" valueType="num">
                                      <p:cBhvr>
                                        <p:cTn id="20" dur="1000" fill="hold"/>
                                        <p:tgtEl>
                                          <p:spTgt spid="6">
                                            <p:graphicEl>
                                              <a:dgm id="{311BADD2-6F6E-4E07-91D1-718BDD19E014}"/>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311BADD2-6F6E-4E07-91D1-718BDD19E01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C26C5EC-D373-472E-8746-4A3A209D5D9B}"/>
                                            </p:graphicEl>
                                          </p:spTgt>
                                        </p:tgtEl>
                                        <p:attrNameLst>
                                          <p:attrName>style.visibility</p:attrName>
                                        </p:attrNameLst>
                                      </p:cBhvr>
                                      <p:to>
                                        <p:strVal val="visible"/>
                                      </p:to>
                                    </p:set>
                                    <p:animEffect transition="in" filter="fade">
                                      <p:cBhvr>
                                        <p:cTn id="26" dur="1000"/>
                                        <p:tgtEl>
                                          <p:spTgt spid="6">
                                            <p:graphicEl>
                                              <a:dgm id="{2C26C5EC-D373-472E-8746-4A3A209D5D9B}"/>
                                            </p:graphicEl>
                                          </p:spTgt>
                                        </p:tgtEl>
                                      </p:cBhvr>
                                    </p:animEffect>
                                    <p:anim calcmode="lin" valueType="num">
                                      <p:cBhvr>
                                        <p:cTn id="27" dur="1000" fill="hold"/>
                                        <p:tgtEl>
                                          <p:spTgt spid="6">
                                            <p:graphicEl>
                                              <a:dgm id="{2C26C5EC-D373-472E-8746-4A3A209D5D9B}"/>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C26C5EC-D373-472E-8746-4A3A209D5D9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E0459638-A495-4041-B4CC-05FA269FF59C}"/>
                                            </p:graphicEl>
                                          </p:spTgt>
                                        </p:tgtEl>
                                        <p:attrNameLst>
                                          <p:attrName>style.visibility</p:attrName>
                                        </p:attrNameLst>
                                      </p:cBhvr>
                                      <p:to>
                                        <p:strVal val="visible"/>
                                      </p:to>
                                    </p:set>
                                    <p:animEffect transition="in" filter="fade">
                                      <p:cBhvr>
                                        <p:cTn id="31" dur="1000"/>
                                        <p:tgtEl>
                                          <p:spTgt spid="6">
                                            <p:graphicEl>
                                              <a:dgm id="{E0459638-A495-4041-B4CC-05FA269FF59C}"/>
                                            </p:graphicEl>
                                          </p:spTgt>
                                        </p:tgtEl>
                                      </p:cBhvr>
                                    </p:animEffect>
                                    <p:anim calcmode="lin" valueType="num">
                                      <p:cBhvr>
                                        <p:cTn id="32" dur="1000" fill="hold"/>
                                        <p:tgtEl>
                                          <p:spTgt spid="6">
                                            <p:graphicEl>
                                              <a:dgm id="{E0459638-A495-4041-B4CC-05FA269FF59C}"/>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E0459638-A495-4041-B4CC-05FA269FF59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296591AB-0043-4A0C-910F-2612508CD9BE}"/>
                                            </p:graphicEl>
                                          </p:spTgt>
                                        </p:tgtEl>
                                        <p:attrNameLst>
                                          <p:attrName>style.visibility</p:attrName>
                                        </p:attrNameLst>
                                      </p:cBhvr>
                                      <p:to>
                                        <p:strVal val="visible"/>
                                      </p:to>
                                    </p:set>
                                    <p:animEffect transition="in" filter="fade">
                                      <p:cBhvr>
                                        <p:cTn id="38" dur="1000"/>
                                        <p:tgtEl>
                                          <p:spTgt spid="6">
                                            <p:graphicEl>
                                              <a:dgm id="{296591AB-0043-4A0C-910F-2612508CD9BE}"/>
                                            </p:graphicEl>
                                          </p:spTgt>
                                        </p:tgtEl>
                                      </p:cBhvr>
                                    </p:animEffect>
                                    <p:anim calcmode="lin" valueType="num">
                                      <p:cBhvr>
                                        <p:cTn id="39" dur="1000" fill="hold"/>
                                        <p:tgtEl>
                                          <p:spTgt spid="6">
                                            <p:graphicEl>
                                              <a:dgm id="{296591AB-0043-4A0C-910F-2612508CD9BE}"/>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296591AB-0043-4A0C-910F-2612508CD9B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9EF1FF3D-6C86-4FE2-B0AF-8E69768BF276}"/>
                                            </p:graphicEl>
                                          </p:spTgt>
                                        </p:tgtEl>
                                        <p:attrNameLst>
                                          <p:attrName>style.visibility</p:attrName>
                                        </p:attrNameLst>
                                      </p:cBhvr>
                                      <p:to>
                                        <p:strVal val="visible"/>
                                      </p:to>
                                    </p:set>
                                    <p:animEffect transition="in" filter="fade">
                                      <p:cBhvr>
                                        <p:cTn id="43" dur="1000"/>
                                        <p:tgtEl>
                                          <p:spTgt spid="6">
                                            <p:graphicEl>
                                              <a:dgm id="{9EF1FF3D-6C86-4FE2-B0AF-8E69768BF276}"/>
                                            </p:graphicEl>
                                          </p:spTgt>
                                        </p:tgtEl>
                                      </p:cBhvr>
                                    </p:animEffect>
                                    <p:anim calcmode="lin" valueType="num">
                                      <p:cBhvr>
                                        <p:cTn id="44" dur="1000" fill="hold"/>
                                        <p:tgtEl>
                                          <p:spTgt spid="6">
                                            <p:graphicEl>
                                              <a:dgm id="{9EF1FF3D-6C86-4FE2-B0AF-8E69768BF276}"/>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9EF1FF3D-6C86-4FE2-B0AF-8E69768BF276}"/>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B74A5242-E6FA-4D23-BC2A-2483457E750D}"/>
                                            </p:graphicEl>
                                          </p:spTgt>
                                        </p:tgtEl>
                                        <p:attrNameLst>
                                          <p:attrName>style.visibility</p:attrName>
                                        </p:attrNameLst>
                                      </p:cBhvr>
                                      <p:to>
                                        <p:strVal val="visible"/>
                                      </p:to>
                                    </p:set>
                                    <p:animEffect transition="in" filter="fade">
                                      <p:cBhvr>
                                        <p:cTn id="50" dur="1000"/>
                                        <p:tgtEl>
                                          <p:spTgt spid="6">
                                            <p:graphicEl>
                                              <a:dgm id="{B74A5242-E6FA-4D23-BC2A-2483457E750D}"/>
                                            </p:graphicEl>
                                          </p:spTgt>
                                        </p:tgtEl>
                                      </p:cBhvr>
                                    </p:animEffect>
                                    <p:anim calcmode="lin" valueType="num">
                                      <p:cBhvr>
                                        <p:cTn id="51" dur="1000" fill="hold"/>
                                        <p:tgtEl>
                                          <p:spTgt spid="6">
                                            <p:graphicEl>
                                              <a:dgm id="{B74A5242-E6FA-4D23-BC2A-2483457E750D}"/>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B74A5242-E6FA-4D23-BC2A-2483457E750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0831CE01-102D-4E2D-8E97-A6E691949476}"/>
                                            </p:graphicEl>
                                          </p:spTgt>
                                        </p:tgtEl>
                                        <p:attrNameLst>
                                          <p:attrName>style.visibility</p:attrName>
                                        </p:attrNameLst>
                                      </p:cBhvr>
                                      <p:to>
                                        <p:strVal val="visible"/>
                                      </p:to>
                                    </p:set>
                                    <p:animEffect transition="in" filter="fade">
                                      <p:cBhvr>
                                        <p:cTn id="55" dur="1000"/>
                                        <p:tgtEl>
                                          <p:spTgt spid="6">
                                            <p:graphicEl>
                                              <a:dgm id="{0831CE01-102D-4E2D-8E97-A6E691949476}"/>
                                            </p:graphicEl>
                                          </p:spTgt>
                                        </p:tgtEl>
                                      </p:cBhvr>
                                    </p:animEffect>
                                    <p:anim calcmode="lin" valueType="num">
                                      <p:cBhvr>
                                        <p:cTn id="56" dur="1000" fill="hold"/>
                                        <p:tgtEl>
                                          <p:spTgt spid="6">
                                            <p:graphicEl>
                                              <a:dgm id="{0831CE01-102D-4E2D-8E97-A6E691949476}"/>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0831CE01-102D-4E2D-8E97-A6E691949476}"/>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A7F70C5E-DC34-4579-B012-68FC171CDA6D}"/>
                                            </p:graphicEl>
                                          </p:spTgt>
                                        </p:tgtEl>
                                        <p:attrNameLst>
                                          <p:attrName>style.visibility</p:attrName>
                                        </p:attrNameLst>
                                      </p:cBhvr>
                                      <p:to>
                                        <p:strVal val="visible"/>
                                      </p:to>
                                    </p:set>
                                    <p:animEffect transition="in" filter="fade">
                                      <p:cBhvr>
                                        <p:cTn id="62" dur="1000"/>
                                        <p:tgtEl>
                                          <p:spTgt spid="6">
                                            <p:graphicEl>
                                              <a:dgm id="{A7F70C5E-DC34-4579-B012-68FC171CDA6D}"/>
                                            </p:graphicEl>
                                          </p:spTgt>
                                        </p:tgtEl>
                                      </p:cBhvr>
                                    </p:animEffect>
                                    <p:anim calcmode="lin" valueType="num">
                                      <p:cBhvr>
                                        <p:cTn id="63" dur="1000" fill="hold"/>
                                        <p:tgtEl>
                                          <p:spTgt spid="6">
                                            <p:graphicEl>
                                              <a:dgm id="{A7F70C5E-DC34-4579-B012-68FC171CDA6D}"/>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A7F70C5E-DC34-4579-B012-68FC171CDA6D}"/>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B99F094C-4DE1-4A2D-B041-239AF9B2053E}"/>
                                            </p:graphicEl>
                                          </p:spTgt>
                                        </p:tgtEl>
                                        <p:attrNameLst>
                                          <p:attrName>style.visibility</p:attrName>
                                        </p:attrNameLst>
                                      </p:cBhvr>
                                      <p:to>
                                        <p:strVal val="visible"/>
                                      </p:to>
                                    </p:set>
                                    <p:animEffect transition="in" filter="fade">
                                      <p:cBhvr>
                                        <p:cTn id="67" dur="1000"/>
                                        <p:tgtEl>
                                          <p:spTgt spid="6">
                                            <p:graphicEl>
                                              <a:dgm id="{B99F094C-4DE1-4A2D-B041-239AF9B2053E}"/>
                                            </p:graphicEl>
                                          </p:spTgt>
                                        </p:tgtEl>
                                      </p:cBhvr>
                                    </p:animEffect>
                                    <p:anim calcmode="lin" valueType="num">
                                      <p:cBhvr>
                                        <p:cTn id="68" dur="1000" fill="hold"/>
                                        <p:tgtEl>
                                          <p:spTgt spid="6">
                                            <p:graphicEl>
                                              <a:dgm id="{B99F094C-4DE1-4A2D-B041-239AF9B2053E}"/>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B99F094C-4DE1-4A2D-B041-239AF9B205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Slutsamråd 	</a:t>
            </a:r>
          </a:p>
        </p:txBody>
      </p:sp>
      <p:sp>
        <p:nvSpPr>
          <p:cNvPr id="3" name="Platshållare för innehåll 2"/>
          <p:cNvSpPr>
            <a:spLocks noGrp="1"/>
          </p:cNvSpPr>
          <p:nvPr>
            <p:ph idx="10"/>
          </p:nvPr>
        </p:nvSpPr>
        <p:spPr>
          <a:xfrm>
            <a:off x="463107" y="3011127"/>
            <a:ext cx="8693594" cy="3955791"/>
          </a:xfrm>
        </p:spPr>
        <p:txBody>
          <a:bodyPr/>
          <a:lstStyle/>
          <a:p>
            <a:r>
              <a:rPr lang="sv-SE" sz="1800" i="1" dirty="0"/>
              <a:t>Slutsamråd genomförs på plats i det nya huset</a:t>
            </a:r>
          </a:p>
          <a:p>
            <a:r>
              <a:rPr lang="sv-SE" sz="1800" i="1" dirty="0"/>
              <a:t>Är alla arbeten färdigställda?</a:t>
            </a:r>
          </a:p>
          <a:p>
            <a:r>
              <a:rPr lang="sv-SE" sz="1800" i="1" dirty="0"/>
              <a:t>Har kontrollplanen följts?</a:t>
            </a:r>
          </a:p>
          <a:p>
            <a:r>
              <a:rPr lang="sv-SE" sz="1800" i="1" dirty="0"/>
              <a:t>Är alla handlingar för slutbesked framme?</a:t>
            </a:r>
          </a:p>
          <a:p>
            <a:r>
              <a:rPr lang="sv-SE" sz="1800" i="1" dirty="0"/>
              <a:t>Är det några avvikelser från bygglov eller byggregler?</a:t>
            </a:r>
          </a:p>
          <a:p>
            <a:r>
              <a:rPr lang="sv-SE" sz="1800" i="1" dirty="0"/>
              <a:t>Finns det förutsättningar att ta huset i bruk, flytta in?</a:t>
            </a:r>
          </a:p>
          <a:p>
            <a:endParaRPr lang="sv-SE" sz="2000" i="1" dirty="0"/>
          </a:p>
          <a:p>
            <a:endParaRPr lang="sv-SE" dirty="0"/>
          </a:p>
        </p:txBody>
      </p:sp>
      <p:graphicFrame>
        <p:nvGraphicFramePr>
          <p:cNvPr id="5" name="Platshållare för innehåll 3"/>
          <p:cNvGraphicFramePr>
            <a:graphicFrameLocks/>
          </p:cNvGraphicFramePr>
          <p:nvPr/>
        </p:nvGraphicFramePr>
        <p:xfrm>
          <a:off x="463107" y="324111"/>
          <a:ext cx="11172638" cy="3956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492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D06A8D41-7AA8-4DA2-BB6D-1A90206573DA}"/>
                                            </p:graphicEl>
                                          </p:spTgt>
                                        </p:tgtEl>
                                        <p:attrNameLst>
                                          <p:attrName>style.visibility</p:attrName>
                                        </p:attrNameLst>
                                      </p:cBhvr>
                                      <p:to>
                                        <p:strVal val="visible"/>
                                      </p:to>
                                    </p:set>
                                    <p:animEffect transition="in" filter="fade">
                                      <p:cBhvr>
                                        <p:cTn id="7" dur="1000"/>
                                        <p:tgtEl>
                                          <p:spTgt spid="5">
                                            <p:graphicEl>
                                              <a:dgm id="{D06A8D41-7AA8-4DA2-BB6D-1A90206573DA}"/>
                                            </p:graphicEl>
                                          </p:spTgt>
                                        </p:tgtEl>
                                      </p:cBhvr>
                                    </p:animEffect>
                                    <p:anim calcmode="lin" valueType="num">
                                      <p:cBhvr>
                                        <p:cTn id="8" dur="1000" fill="hold"/>
                                        <p:tgtEl>
                                          <p:spTgt spid="5">
                                            <p:graphicEl>
                                              <a:dgm id="{D06A8D41-7AA8-4DA2-BB6D-1A90206573DA}"/>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D06A8D41-7AA8-4DA2-BB6D-1A90206573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EE1F378D-FA5C-4BDF-8719-FAC86034EF06}"/>
                                            </p:graphicEl>
                                          </p:spTgt>
                                        </p:tgtEl>
                                        <p:attrNameLst>
                                          <p:attrName>style.visibility</p:attrName>
                                        </p:attrNameLst>
                                      </p:cBhvr>
                                      <p:to>
                                        <p:strVal val="visible"/>
                                      </p:to>
                                    </p:set>
                                    <p:animEffect transition="in" filter="fade">
                                      <p:cBhvr>
                                        <p:cTn id="14" dur="1000"/>
                                        <p:tgtEl>
                                          <p:spTgt spid="5">
                                            <p:graphicEl>
                                              <a:dgm id="{EE1F378D-FA5C-4BDF-8719-FAC86034EF06}"/>
                                            </p:graphicEl>
                                          </p:spTgt>
                                        </p:tgtEl>
                                      </p:cBhvr>
                                    </p:animEffect>
                                    <p:anim calcmode="lin" valueType="num">
                                      <p:cBhvr>
                                        <p:cTn id="15" dur="1000" fill="hold"/>
                                        <p:tgtEl>
                                          <p:spTgt spid="5">
                                            <p:graphicEl>
                                              <a:dgm id="{EE1F378D-FA5C-4BDF-8719-FAC86034EF06}"/>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EE1F378D-FA5C-4BDF-8719-FAC86034EF06}"/>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311BADD2-6F6E-4E07-91D1-718BDD19E014}"/>
                                            </p:graphicEl>
                                          </p:spTgt>
                                        </p:tgtEl>
                                        <p:attrNameLst>
                                          <p:attrName>style.visibility</p:attrName>
                                        </p:attrNameLst>
                                      </p:cBhvr>
                                      <p:to>
                                        <p:strVal val="visible"/>
                                      </p:to>
                                    </p:set>
                                    <p:animEffect transition="in" filter="fade">
                                      <p:cBhvr>
                                        <p:cTn id="19" dur="1000"/>
                                        <p:tgtEl>
                                          <p:spTgt spid="5">
                                            <p:graphicEl>
                                              <a:dgm id="{311BADD2-6F6E-4E07-91D1-718BDD19E014}"/>
                                            </p:graphicEl>
                                          </p:spTgt>
                                        </p:tgtEl>
                                      </p:cBhvr>
                                    </p:animEffect>
                                    <p:anim calcmode="lin" valueType="num">
                                      <p:cBhvr>
                                        <p:cTn id="20" dur="1000" fill="hold"/>
                                        <p:tgtEl>
                                          <p:spTgt spid="5">
                                            <p:graphicEl>
                                              <a:dgm id="{311BADD2-6F6E-4E07-91D1-718BDD19E014}"/>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311BADD2-6F6E-4E07-91D1-718BDD19E01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2C26C5EC-D373-472E-8746-4A3A209D5D9B}"/>
                                            </p:graphicEl>
                                          </p:spTgt>
                                        </p:tgtEl>
                                        <p:attrNameLst>
                                          <p:attrName>style.visibility</p:attrName>
                                        </p:attrNameLst>
                                      </p:cBhvr>
                                      <p:to>
                                        <p:strVal val="visible"/>
                                      </p:to>
                                    </p:set>
                                    <p:animEffect transition="in" filter="fade">
                                      <p:cBhvr>
                                        <p:cTn id="26" dur="1000"/>
                                        <p:tgtEl>
                                          <p:spTgt spid="5">
                                            <p:graphicEl>
                                              <a:dgm id="{2C26C5EC-D373-472E-8746-4A3A209D5D9B}"/>
                                            </p:graphicEl>
                                          </p:spTgt>
                                        </p:tgtEl>
                                      </p:cBhvr>
                                    </p:animEffect>
                                    <p:anim calcmode="lin" valueType="num">
                                      <p:cBhvr>
                                        <p:cTn id="27" dur="1000" fill="hold"/>
                                        <p:tgtEl>
                                          <p:spTgt spid="5">
                                            <p:graphicEl>
                                              <a:dgm id="{2C26C5EC-D373-472E-8746-4A3A209D5D9B}"/>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2C26C5EC-D373-472E-8746-4A3A209D5D9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E0459638-A495-4041-B4CC-05FA269FF59C}"/>
                                            </p:graphicEl>
                                          </p:spTgt>
                                        </p:tgtEl>
                                        <p:attrNameLst>
                                          <p:attrName>style.visibility</p:attrName>
                                        </p:attrNameLst>
                                      </p:cBhvr>
                                      <p:to>
                                        <p:strVal val="visible"/>
                                      </p:to>
                                    </p:set>
                                    <p:animEffect transition="in" filter="fade">
                                      <p:cBhvr>
                                        <p:cTn id="31" dur="1000"/>
                                        <p:tgtEl>
                                          <p:spTgt spid="5">
                                            <p:graphicEl>
                                              <a:dgm id="{E0459638-A495-4041-B4CC-05FA269FF59C}"/>
                                            </p:graphicEl>
                                          </p:spTgt>
                                        </p:tgtEl>
                                      </p:cBhvr>
                                    </p:animEffect>
                                    <p:anim calcmode="lin" valueType="num">
                                      <p:cBhvr>
                                        <p:cTn id="32" dur="1000" fill="hold"/>
                                        <p:tgtEl>
                                          <p:spTgt spid="5">
                                            <p:graphicEl>
                                              <a:dgm id="{E0459638-A495-4041-B4CC-05FA269FF59C}"/>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E0459638-A495-4041-B4CC-05FA269FF59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graphicEl>
                                              <a:dgm id="{296591AB-0043-4A0C-910F-2612508CD9BE}"/>
                                            </p:graphicEl>
                                          </p:spTgt>
                                        </p:tgtEl>
                                        <p:attrNameLst>
                                          <p:attrName>style.visibility</p:attrName>
                                        </p:attrNameLst>
                                      </p:cBhvr>
                                      <p:to>
                                        <p:strVal val="visible"/>
                                      </p:to>
                                    </p:set>
                                    <p:animEffect transition="in" filter="fade">
                                      <p:cBhvr>
                                        <p:cTn id="38" dur="1000"/>
                                        <p:tgtEl>
                                          <p:spTgt spid="5">
                                            <p:graphicEl>
                                              <a:dgm id="{296591AB-0043-4A0C-910F-2612508CD9BE}"/>
                                            </p:graphicEl>
                                          </p:spTgt>
                                        </p:tgtEl>
                                      </p:cBhvr>
                                    </p:animEffect>
                                    <p:anim calcmode="lin" valueType="num">
                                      <p:cBhvr>
                                        <p:cTn id="39" dur="1000" fill="hold"/>
                                        <p:tgtEl>
                                          <p:spTgt spid="5">
                                            <p:graphicEl>
                                              <a:dgm id="{296591AB-0043-4A0C-910F-2612508CD9BE}"/>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296591AB-0043-4A0C-910F-2612508CD9B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graphicEl>
                                              <a:dgm id="{9EF1FF3D-6C86-4FE2-B0AF-8E69768BF276}"/>
                                            </p:graphicEl>
                                          </p:spTgt>
                                        </p:tgtEl>
                                        <p:attrNameLst>
                                          <p:attrName>style.visibility</p:attrName>
                                        </p:attrNameLst>
                                      </p:cBhvr>
                                      <p:to>
                                        <p:strVal val="visible"/>
                                      </p:to>
                                    </p:set>
                                    <p:animEffect transition="in" filter="fade">
                                      <p:cBhvr>
                                        <p:cTn id="43" dur="1000"/>
                                        <p:tgtEl>
                                          <p:spTgt spid="5">
                                            <p:graphicEl>
                                              <a:dgm id="{9EF1FF3D-6C86-4FE2-B0AF-8E69768BF276}"/>
                                            </p:graphicEl>
                                          </p:spTgt>
                                        </p:tgtEl>
                                      </p:cBhvr>
                                    </p:animEffect>
                                    <p:anim calcmode="lin" valueType="num">
                                      <p:cBhvr>
                                        <p:cTn id="44" dur="1000" fill="hold"/>
                                        <p:tgtEl>
                                          <p:spTgt spid="5">
                                            <p:graphicEl>
                                              <a:dgm id="{9EF1FF3D-6C86-4FE2-B0AF-8E69768BF276}"/>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9EF1FF3D-6C86-4FE2-B0AF-8E69768BF276}"/>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graphicEl>
                                              <a:dgm id="{B74A5242-E6FA-4D23-BC2A-2483457E750D}"/>
                                            </p:graphicEl>
                                          </p:spTgt>
                                        </p:tgtEl>
                                        <p:attrNameLst>
                                          <p:attrName>style.visibility</p:attrName>
                                        </p:attrNameLst>
                                      </p:cBhvr>
                                      <p:to>
                                        <p:strVal val="visible"/>
                                      </p:to>
                                    </p:set>
                                    <p:animEffect transition="in" filter="fade">
                                      <p:cBhvr>
                                        <p:cTn id="50" dur="1000"/>
                                        <p:tgtEl>
                                          <p:spTgt spid="5">
                                            <p:graphicEl>
                                              <a:dgm id="{B74A5242-E6FA-4D23-BC2A-2483457E750D}"/>
                                            </p:graphicEl>
                                          </p:spTgt>
                                        </p:tgtEl>
                                      </p:cBhvr>
                                    </p:animEffect>
                                    <p:anim calcmode="lin" valueType="num">
                                      <p:cBhvr>
                                        <p:cTn id="51" dur="1000" fill="hold"/>
                                        <p:tgtEl>
                                          <p:spTgt spid="5">
                                            <p:graphicEl>
                                              <a:dgm id="{B74A5242-E6FA-4D23-BC2A-2483457E750D}"/>
                                            </p:graphicEl>
                                          </p:spTgt>
                                        </p:tgtEl>
                                        <p:attrNameLst>
                                          <p:attrName>ppt_x</p:attrName>
                                        </p:attrNameLst>
                                      </p:cBhvr>
                                      <p:tavLst>
                                        <p:tav tm="0">
                                          <p:val>
                                            <p:strVal val="#ppt_x"/>
                                          </p:val>
                                        </p:tav>
                                        <p:tav tm="100000">
                                          <p:val>
                                            <p:strVal val="#ppt_x"/>
                                          </p:val>
                                        </p:tav>
                                      </p:tavLst>
                                    </p:anim>
                                    <p:anim calcmode="lin" valueType="num">
                                      <p:cBhvr>
                                        <p:cTn id="52" dur="1000" fill="hold"/>
                                        <p:tgtEl>
                                          <p:spTgt spid="5">
                                            <p:graphicEl>
                                              <a:dgm id="{B74A5242-E6FA-4D23-BC2A-2483457E750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
                                            <p:graphicEl>
                                              <a:dgm id="{0831CE01-102D-4E2D-8E97-A6E691949476}"/>
                                            </p:graphicEl>
                                          </p:spTgt>
                                        </p:tgtEl>
                                        <p:attrNameLst>
                                          <p:attrName>style.visibility</p:attrName>
                                        </p:attrNameLst>
                                      </p:cBhvr>
                                      <p:to>
                                        <p:strVal val="visible"/>
                                      </p:to>
                                    </p:set>
                                    <p:animEffect transition="in" filter="fade">
                                      <p:cBhvr>
                                        <p:cTn id="55" dur="1000"/>
                                        <p:tgtEl>
                                          <p:spTgt spid="5">
                                            <p:graphicEl>
                                              <a:dgm id="{0831CE01-102D-4E2D-8E97-A6E691949476}"/>
                                            </p:graphicEl>
                                          </p:spTgt>
                                        </p:tgtEl>
                                      </p:cBhvr>
                                    </p:animEffect>
                                    <p:anim calcmode="lin" valueType="num">
                                      <p:cBhvr>
                                        <p:cTn id="56" dur="1000" fill="hold"/>
                                        <p:tgtEl>
                                          <p:spTgt spid="5">
                                            <p:graphicEl>
                                              <a:dgm id="{0831CE01-102D-4E2D-8E97-A6E691949476}"/>
                                            </p:graphicEl>
                                          </p:spTgt>
                                        </p:tgtEl>
                                        <p:attrNameLst>
                                          <p:attrName>ppt_x</p:attrName>
                                        </p:attrNameLst>
                                      </p:cBhvr>
                                      <p:tavLst>
                                        <p:tav tm="0">
                                          <p:val>
                                            <p:strVal val="#ppt_x"/>
                                          </p:val>
                                        </p:tav>
                                        <p:tav tm="100000">
                                          <p:val>
                                            <p:strVal val="#ppt_x"/>
                                          </p:val>
                                        </p:tav>
                                      </p:tavLst>
                                    </p:anim>
                                    <p:anim calcmode="lin" valueType="num">
                                      <p:cBhvr>
                                        <p:cTn id="57" dur="1000" fill="hold"/>
                                        <p:tgtEl>
                                          <p:spTgt spid="5">
                                            <p:graphicEl>
                                              <a:dgm id="{0831CE01-102D-4E2D-8E97-A6E691949476}"/>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graphicEl>
                                              <a:dgm id="{A7F70C5E-DC34-4579-B012-68FC171CDA6D}"/>
                                            </p:graphicEl>
                                          </p:spTgt>
                                        </p:tgtEl>
                                        <p:attrNameLst>
                                          <p:attrName>style.visibility</p:attrName>
                                        </p:attrNameLst>
                                      </p:cBhvr>
                                      <p:to>
                                        <p:strVal val="visible"/>
                                      </p:to>
                                    </p:set>
                                    <p:animEffect transition="in" filter="fade">
                                      <p:cBhvr>
                                        <p:cTn id="62" dur="1000"/>
                                        <p:tgtEl>
                                          <p:spTgt spid="5">
                                            <p:graphicEl>
                                              <a:dgm id="{A7F70C5E-DC34-4579-B012-68FC171CDA6D}"/>
                                            </p:graphicEl>
                                          </p:spTgt>
                                        </p:tgtEl>
                                      </p:cBhvr>
                                    </p:animEffect>
                                    <p:anim calcmode="lin" valueType="num">
                                      <p:cBhvr>
                                        <p:cTn id="63" dur="1000" fill="hold"/>
                                        <p:tgtEl>
                                          <p:spTgt spid="5">
                                            <p:graphicEl>
                                              <a:dgm id="{A7F70C5E-DC34-4579-B012-68FC171CDA6D}"/>
                                            </p:graphicEl>
                                          </p:spTgt>
                                        </p:tgtEl>
                                        <p:attrNameLst>
                                          <p:attrName>ppt_x</p:attrName>
                                        </p:attrNameLst>
                                      </p:cBhvr>
                                      <p:tavLst>
                                        <p:tav tm="0">
                                          <p:val>
                                            <p:strVal val="#ppt_x"/>
                                          </p:val>
                                        </p:tav>
                                        <p:tav tm="100000">
                                          <p:val>
                                            <p:strVal val="#ppt_x"/>
                                          </p:val>
                                        </p:tav>
                                      </p:tavLst>
                                    </p:anim>
                                    <p:anim calcmode="lin" valueType="num">
                                      <p:cBhvr>
                                        <p:cTn id="64" dur="1000" fill="hold"/>
                                        <p:tgtEl>
                                          <p:spTgt spid="5">
                                            <p:graphicEl>
                                              <a:dgm id="{A7F70C5E-DC34-4579-B012-68FC171CDA6D}"/>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
                                            <p:graphicEl>
                                              <a:dgm id="{B99F094C-4DE1-4A2D-B041-239AF9B2053E}"/>
                                            </p:graphicEl>
                                          </p:spTgt>
                                        </p:tgtEl>
                                        <p:attrNameLst>
                                          <p:attrName>style.visibility</p:attrName>
                                        </p:attrNameLst>
                                      </p:cBhvr>
                                      <p:to>
                                        <p:strVal val="visible"/>
                                      </p:to>
                                    </p:set>
                                    <p:animEffect transition="in" filter="fade">
                                      <p:cBhvr>
                                        <p:cTn id="67" dur="1000"/>
                                        <p:tgtEl>
                                          <p:spTgt spid="5">
                                            <p:graphicEl>
                                              <a:dgm id="{B99F094C-4DE1-4A2D-B041-239AF9B2053E}"/>
                                            </p:graphicEl>
                                          </p:spTgt>
                                        </p:tgtEl>
                                      </p:cBhvr>
                                    </p:animEffect>
                                    <p:anim calcmode="lin" valueType="num">
                                      <p:cBhvr>
                                        <p:cTn id="68" dur="1000" fill="hold"/>
                                        <p:tgtEl>
                                          <p:spTgt spid="5">
                                            <p:graphicEl>
                                              <a:dgm id="{B99F094C-4DE1-4A2D-B041-239AF9B2053E}"/>
                                            </p:graphicEl>
                                          </p:spTgt>
                                        </p:tgtEl>
                                        <p:attrNameLst>
                                          <p:attrName>ppt_x</p:attrName>
                                        </p:attrNameLst>
                                      </p:cBhvr>
                                      <p:tavLst>
                                        <p:tav tm="0">
                                          <p:val>
                                            <p:strVal val="#ppt_x"/>
                                          </p:val>
                                        </p:tav>
                                        <p:tav tm="100000">
                                          <p:val>
                                            <p:strVal val="#ppt_x"/>
                                          </p:val>
                                        </p:tav>
                                      </p:tavLst>
                                    </p:anim>
                                    <p:anim calcmode="lin" valueType="num">
                                      <p:cBhvr>
                                        <p:cTn id="69" dur="1000" fill="hold"/>
                                        <p:tgtEl>
                                          <p:spTgt spid="5">
                                            <p:graphicEl>
                                              <a:dgm id="{B99F094C-4DE1-4A2D-B041-239AF9B205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p:cNvGraphicFramePr>
            <a:graphicFrameLocks/>
          </p:cNvGraphicFramePr>
          <p:nvPr/>
        </p:nvGraphicFramePr>
        <p:xfrm>
          <a:off x="463107" y="324111"/>
          <a:ext cx="11172638" cy="3956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ubrik 1"/>
          <p:cNvSpPr>
            <a:spLocks noGrp="1"/>
          </p:cNvSpPr>
          <p:nvPr>
            <p:ph type="ctrTitle"/>
          </p:nvPr>
        </p:nvSpPr>
        <p:spPr/>
        <p:txBody>
          <a:bodyPr/>
          <a:lstStyle/>
          <a:p>
            <a:r>
              <a:rPr lang="sv-SE" dirty="0"/>
              <a:t>Slutbesked</a:t>
            </a:r>
          </a:p>
        </p:txBody>
      </p:sp>
      <p:sp>
        <p:nvSpPr>
          <p:cNvPr id="3" name="Platshållare för innehåll 2"/>
          <p:cNvSpPr>
            <a:spLocks noGrp="1"/>
          </p:cNvSpPr>
          <p:nvPr>
            <p:ph idx="10"/>
          </p:nvPr>
        </p:nvSpPr>
        <p:spPr>
          <a:xfrm>
            <a:off x="463107" y="3064136"/>
            <a:ext cx="8693594" cy="3955791"/>
          </a:xfrm>
        </p:spPr>
        <p:txBody>
          <a:bodyPr/>
          <a:lstStyle/>
          <a:p>
            <a:r>
              <a:rPr lang="sv-SE" sz="1800" i="1" dirty="0"/>
              <a:t>När byggherren visat att alla krav enligt bygglovet, kontrollplanen, startbeskedet och andra villkor är uppfyllda, utfärdar kommunen ett slutbesked.</a:t>
            </a:r>
          </a:p>
          <a:p>
            <a:r>
              <a:rPr lang="sv-SE" sz="1800" i="1" dirty="0"/>
              <a:t>Eventuellt ett interimistiskt (tillfälligt) slutbesked.</a:t>
            </a:r>
          </a:p>
          <a:p>
            <a:r>
              <a:rPr lang="sv-SE" sz="1800" i="1" dirty="0"/>
              <a:t>När man erhållit ett slutbesked får byggnad tas i bruk!</a:t>
            </a:r>
          </a:p>
        </p:txBody>
      </p:sp>
    </p:spTree>
    <p:extLst>
      <p:ext uri="{BB962C8B-B14F-4D97-AF65-F5344CB8AC3E}">
        <p14:creationId xmlns:p14="http://schemas.microsoft.com/office/powerpoint/2010/main" val="360640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D06A8D41-7AA8-4DA2-BB6D-1A90206573DA}"/>
                                            </p:graphicEl>
                                          </p:spTgt>
                                        </p:tgtEl>
                                        <p:attrNameLst>
                                          <p:attrName>style.visibility</p:attrName>
                                        </p:attrNameLst>
                                      </p:cBhvr>
                                      <p:to>
                                        <p:strVal val="visible"/>
                                      </p:to>
                                    </p:set>
                                    <p:animEffect transition="in" filter="fade">
                                      <p:cBhvr>
                                        <p:cTn id="7" dur="1000"/>
                                        <p:tgtEl>
                                          <p:spTgt spid="4">
                                            <p:graphicEl>
                                              <a:dgm id="{D06A8D41-7AA8-4DA2-BB6D-1A90206573DA}"/>
                                            </p:graphicEl>
                                          </p:spTgt>
                                        </p:tgtEl>
                                      </p:cBhvr>
                                    </p:animEffect>
                                    <p:anim calcmode="lin" valueType="num">
                                      <p:cBhvr>
                                        <p:cTn id="8" dur="1000" fill="hold"/>
                                        <p:tgtEl>
                                          <p:spTgt spid="4">
                                            <p:graphicEl>
                                              <a:dgm id="{D06A8D41-7AA8-4DA2-BB6D-1A90206573DA}"/>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D06A8D41-7AA8-4DA2-BB6D-1A90206573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EE1F378D-FA5C-4BDF-8719-FAC86034EF06}"/>
                                            </p:graphicEl>
                                          </p:spTgt>
                                        </p:tgtEl>
                                        <p:attrNameLst>
                                          <p:attrName>style.visibility</p:attrName>
                                        </p:attrNameLst>
                                      </p:cBhvr>
                                      <p:to>
                                        <p:strVal val="visible"/>
                                      </p:to>
                                    </p:set>
                                    <p:animEffect transition="in" filter="fade">
                                      <p:cBhvr>
                                        <p:cTn id="14" dur="1000"/>
                                        <p:tgtEl>
                                          <p:spTgt spid="4">
                                            <p:graphicEl>
                                              <a:dgm id="{EE1F378D-FA5C-4BDF-8719-FAC86034EF06}"/>
                                            </p:graphicEl>
                                          </p:spTgt>
                                        </p:tgtEl>
                                      </p:cBhvr>
                                    </p:animEffect>
                                    <p:anim calcmode="lin" valueType="num">
                                      <p:cBhvr>
                                        <p:cTn id="15" dur="1000" fill="hold"/>
                                        <p:tgtEl>
                                          <p:spTgt spid="4">
                                            <p:graphicEl>
                                              <a:dgm id="{EE1F378D-FA5C-4BDF-8719-FAC86034EF06}"/>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EE1F378D-FA5C-4BDF-8719-FAC86034EF06}"/>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311BADD2-6F6E-4E07-91D1-718BDD19E014}"/>
                                            </p:graphicEl>
                                          </p:spTgt>
                                        </p:tgtEl>
                                        <p:attrNameLst>
                                          <p:attrName>style.visibility</p:attrName>
                                        </p:attrNameLst>
                                      </p:cBhvr>
                                      <p:to>
                                        <p:strVal val="visible"/>
                                      </p:to>
                                    </p:set>
                                    <p:animEffect transition="in" filter="fade">
                                      <p:cBhvr>
                                        <p:cTn id="19" dur="1000"/>
                                        <p:tgtEl>
                                          <p:spTgt spid="4">
                                            <p:graphicEl>
                                              <a:dgm id="{311BADD2-6F6E-4E07-91D1-718BDD19E014}"/>
                                            </p:graphicEl>
                                          </p:spTgt>
                                        </p:tgtEl>
                                      </p:cBhvr>
                                    </p:animEffect>
                                    <p:anim calcmode="lin" valueType="num">
                                      <p:cBhvr>
                                        <p:cTn id="20" dur="1000" fill="hold"/>
                                        <p:tgtEl>
                                          <p:spTgt spid="4">
                                            <p:graphicEl>
                                              <a:dgm id="{311BADD2-6F6E-4E07-91D1-718BDD19E014}"/>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311BADD2-6F6E-4E07-91D1-718BDD19E01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2C26C5EC-D373-472E-8746-4A3A209D5D9B}"/>
                                            </p:graphicEl>
                                          </p:spTgt>
                                        </p:tgtEl>
                                        <p:attrNameLst>
                                          <p:attrName>style.visibility</p:attrName>
                                        </p:attrNameLst>
                                      </p:cBhvr>
                                      <p:to>
                                        <p:strVal val="visible"/>
                                      </p:to>
                                    </p:set>
                                    <p:animEffect transition="in" filter="fade">
                                      <p:cBhvr>
                                        <p:cTn id="26" dur="1000"/>
                                        <p:tgtEl>
                                          <p:spTgt spid="4">
                                            <p:graphicEl>
                                              <a:dgm id="{2C26C5EC-D373-472E-8746-4A3A209D5D9B}"/>
                                            </p:graphicEl>
                                          </p:spTgt>
                                        </p:tgtEl>
                                      </p:cBhvr>
                                    </p:animEffect>
                                    <p:anim calcmode="lin" valueType="num">
                                      <p:cBhvr>
                                        <p:cTn id="27" dur="1000" fill="hold"/>
                                        <p:tgtEl>
                                          <p:spTgt spid="4">
                                            <p:graphicEl>
                                              <a:dgm id="{2C26C5EC-D373-472E-8746-4A3A209D5D9B}"/>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2C26C5EC-D373-472E-8746-4A3A209D5D9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E0459638-A495-4041-B4CC-05FA269FF59C}"/>
                                            </p:graphicEl>
                                          </p:spTgt>
                                        </p:tgtEl>
                                        <p:attrNameLst>
                                          <p:attrName>style.visibility</p:attrName>
                                        </p:attrNameLst>
                                      </p:cBhvr>
                                      <p:to>
                                        <p:strVal val="visible"/>
                                      </p:to>
                                    </p:set>
                                    <p:animEffect transition="in" filter="fade">
                                      <p:cBhvr>
                                        <p:cTn id="31" dur="1000"/>
                                        <p:tgtEl>
                                          <p:spTgt spid="4">
                                            <p:graphicEl>
                                              <a:dgm id="{E0459638-A495-4041-B4CC-05FA269FF59C}"/>
                                            </p:graphicEl>
                                          </p:spTgt>
                                        </p:tgtEl>
                                      </p:cBhvr>
                                    </p:animEffect>
                                    <p:anim calcmode="lin" valueType="num">
                                      <p:cBhvr>
                                        <p:cTn id="32" dur="1000" fill="hold"/>
                                        <p:tgtEl>
                                          <p:spTgt spid="4">
                                            <p:graphicEl>
                                              <a:dgm id="{E0459638-A495-4041-B4CC-05FA269FF59C}"/>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E0459638-A495-4041-B4CC-05FA269FF59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296591AB-0043-4A0C-910F-2612508CD9BE}"/>
                                            </p:graphicEl>
                                          </p:spTgt>
                                        </p:tgtEl>
                                        <p:attrNameLst>
                                          <p:attrName>style.visibility</p:attrName>
                                        </p:attrNameLst>
                                      </p:cBhvr>
                                      <p:to>
                                        <p:strVal val="visible"/>
                                      </p:to>
                                    </p:set>
                                    <p:animEffect transition="in" filter="fade">
                                      <p:cBhvr>
                                        <p:cTn id="38" dur="1000"/>
                                        <p:tgtEl>
                                          <p:spTgt spid="4">
                                            <p:graphicEl>
                                              <a:dgm id="{296591AB-0043-4A0C-910F-2612508CD9BE}"/>
                                            </p:graphicEl>
                                          </p:spTgt>
                                        </p:tgtEl>
                                      </p:cBhvr>
                                    </p:animEffect>
                                    <p:anim calcmode="lin" valueType="num">
                                      <p:cBhvr>
                                        <p:cTn id="39" dur="1000" fill="hold"/>
                                        <p:tgtEl>
                                          <p:spTgt spid="4">
                                            <p:graphicEl>
                                              <a:dgm id="{296591AB-0043-4A0C-910F-2612508CD9BE}"/>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296591AB-0043-4A0C-910F-2612508CD9B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9EF1FF3D-6C86-4FE2-B0AF-8E69768BF276}"/>
                                            </p:graphicEl>
                                          </p:spTgt>
                                        </p:tgtEl>
                                        <p:attrNameLst>
                                          <p:attrName>style.visibility</p:attrName>
                                        </p:attrNameLst>
                                      </p:cBhvr>
                                      <p:to>
                                        <p:strVal val="visible"/>
                                      </p:to>
                                    </p:set>
                                    <p:animEffect transition="in" filter="fade">
                                      <p:cBhvr>
                                        <p:cTn id="43" dur="1000"/>
                                        <p:tgtEl>
                                          <p:spTgt spid="4">
                                            <p:graphicEl>
                                              <a:dgm id="{9EF1FF3D-6C86-4FE2-B0AF-8E69768BF276}"/>
                                            </p:graphicEl>
                                          </p:spTgt>
                                        </p:tgtEl>
                                      </p:cBhvr>
                                    </p:animEffect>
                                    <p:anim calcmode="lin" valueType="num">
                                      <p:cBhvr>
                                        <p:cTn id="44" dur="1000" fill="hold"/>
                                        <p:tgtEl>
                                          <p:spTgt spid="4">
                                            <p:graphicEl>
                                              <a:dgm id="{9EF1FF3D-6C86-4FE2-B0AF-8E69768BF276}"/>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9EF1FF3D-6C86-4FE2-B0AF-8E69768BF276}"/>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graphicEl>
                                              <a:dgm id="{B74A5242-E6FA-4D23-BC2A-2483457E750D}"/>
                                            </p:graphicEl>
                                          </p:spTgt>
                                        </p:tgtEl>
                                        <p:attrNameLst>
                                          <p:attrName>style.visibility</p:attrName>
                                        </p:attrNameLst>
                                      </p:cBhvr>
                                      <p:to>
                                        <p:strVal val="visible"/>
                                      </p:to>
                                    </p:set>
                                    <p:animEffect transition="in" filter="fade">
                                      <p:cBhvr>
                                        <p:cTn id="50" dur="1000"/>
                                        <p:tgtEl>
                                          <p:spTgt spid="4">
                                            <p:graphicEl>
                                              <a:dgm id="{B74A5242-E6FA-4D23-BC2A-2483457E750D}"/>
                                            </p:graphicEl>
                                          </p:spTgt>
                                        </p:tgtEl>
                                      </p:cBhvr>
                                    </p:animEffect>
                                    <p:anim calcmode="lin" valueType="num">
                                      <p:cBhvr>
                                        <p:cTn id="51" dur="1000" fill="hold"/>
                                        <p:tgtEl>
                                          <p:spTgt spid="4">
                                            <p:graphicEl>
                                              <a:dgm id="{B74A5242-E6FA-4D23-BC2A-2483457E750D}"/>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B74A5242-E6FA-4D23-BC2A-2483457E750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
                                            <p:graphicEl>
                                              <a:dgm id="{0831CE01-102D-4E2D-8E97-A6E691949476}"/>
                                            </p:graphicEl>
                                          </p:spTgt>
                                        </p:tgtEl>
                                        <p:attrNameLst>
                                          <p:attrName>style.visibility</p:attrName>
                                        </p:attrNameLst>
                                      </p:cBhvr>
                                      <p:to>
                                        <p:strVal val="visible"/>
                                      </p:to>
                                    </p:set>
                                    <p:animEffect transition="in" filter="fade">
                                      <p:cBhvr>
                                        <p:cTn id="55" dur="1000"/>
                                        <p:tgtEl>
                                          <p:spTgt spid="4">
                                            <p:graphicEl>
                                              <a:dgm id="{0831CE01-102D-4E2D-8E97-A6E691949476}"/>
                                            </p:graphicEl>
                                          </p:spTgt>
                                        </p:tgtEl>
                                      </p:cBhvr>
                                    </p:animEffect>
                                    <p:anim calcmode="lin" valueType="num">
                                      <p:cBhvr>
                                        <p:cTn id="56" dur="1000" fill="hold"/>
                                        <p:tgtEl>
                                          <p:spTgt spid="4">
                                            <p:graphicEl>
                                              <a:dgm id="{0831CE01-102D-4E2D-8E97-A6E691949476}"/>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0831CE01-102D-4E2D-8E97-A6E691949476}"/>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
                                            <p:graphicEl>
                                              <a:dgm id="{A7F70C5E-DC34-4579-B012-68FC171CDA6D}"/>
                                            </p:graphicEl>
                                          </p:spTgt>
                                        </p:tgtEl>
                                        <p:attrNameLst>
                                          <p:attrName>style.visibility</p:attrName>
                                        </p:attrNameLst>
                                      </p:cBhvr>
                                      <p:to>
                                        <p:strVal val="visible"/>
                                      </p:to>
                                    </p:set>
                                    <p:animEffect transition="in" filter="fade">
                                      <p:cBhvr>
                                        <p:cTn id="62" dur="1000"/>
                                        <p:tgtEl>
                                          <p:spTgt spid="4">
                                            <p:graphicEl>
                                              <a:dgm id="{A7F70C5E-DC34-4579-B012-68FC171CDA6D}"/>
                                            </p:graphicEl>
                                          </p:spTgt>
                                        </p:tgtEl>
                                      </p:cBhvr>
                                    </p:animEffect>
                                    <p:anim calcmode="lin" valueType="num">
                                      <p:cBhvr>
                                        <p:cTn id="63" dur="1000" fill="hold"/>
                                        <p:tgtEl>
                                          <p:spTgt spid="4">
                                            <p:graphicEl>
                                              <a:dgm id="{A7F70C5E-DC34-4579-B012-68FC171CDA6D}"/>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A7F70C5E-DC34-4579-B012-68FC171CDA6D}"/>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
                                            <p:graphicEl>
                                              <a:dgm id="{B99F094C-4DE1-4A2D-B041-239AF9B2053E}"/>
                                            </p:graphicEl>
                                          </p:spTgt>
                                        </p:tgtEl>
                                        <p:attrNameLst>
                                          <p:attrName>style.visibility</p:attrName>
                                        </p:attrNameLst>
                                      </p:cBhvr>
                                      <p:to>
                                        <p:strVal val="visible"/>
                                      </p:to>
                                    </p:set>
                                    <p:animEffect transition="in" filter="fade">
                                      <p:cBhvr>
                                        <p:cTn id="67" dur="1000"/>
                                        <p:tgtEl>
                                          <p:spTgt spid="4">
                                            <p:graphicEl>
                                              <a:dgm id="{B99F094C-4DE1-4A2D-B041-239AF9B2053E}"/>
                                            </p:graphicEl>
                                          </p:spTgt>
                                        </p:tgtEl>
                                      </p:cBhvr>
                                    </p:animEffect>
                                    <p:anim calcmode="lin" valueType="num">
                                      <p:cBhvr>
                                        <p:cTn id="68" dur="1000" fill="hold"/>
                                        <p:tgtEl>
                                          <p:spTgt spid="4">
                                            <p:graphicEl>
                                              <a:dgm id="{B99F094C-4DE1-4A2D-B041-239AF9B2053E}"/>
                                            </p:graphicEl>
                                          </p:spTgt>
                                        </p:tgtEl>
                                        <p:attrNameLst>
                                          <p:attrName>ppt_x</p:attrName>
                                        </p:attrNameLst>
                                      </p:cBhvr>
                                      <p:tavLst>
                                        <p:tav tm="0">
                                          <p:val>
                                            <p:strVal val="#ppt_x"/>
                                          </p:val>
                                        </p:tav>
                                        <p:tav tm="100000">
                                          <p:val>
                                            <p:strVal val="#ppt_x"/>
                                          </p:val>
                                        </p:tav>
                                      </p:tavLst>
                                    </p:anim>
                                    <p:anim calcmode="lin" valueType="num">
                                      <p:cBhvr>
                                        <p:cTn id="69" dur="1000" fill="hold"/>
                                        <p:tgtEl>
                                          <p:spTgt spid="4">
                                            <p:graphicEl>
                                              <a:dgm id="{B99F094C-4DE1-4A2D-B041-239AF9B205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Attefall och Friggebod</a:t>
            </a:r>
          </a:p>
        </p:txBody>
      </p:sp>
      <p:sp>
        <p:nvSpPr>
          <p:cNvPr id="3" name="Platshållare för innehåll 2"/>
          <p:cNvSpPr>
            <a:spLocks noGrp="1"/>
          </p:cNvSpPr>
          <p:nvPr>
            <p:ph idx="10"/>
          </p:nvPr>
        </p:nvSpPr>
        <p:spPr>
          <a:xfrm>
            <a:off x="463107" y="3064136"/>
            <a:ext cx="8693594" cy="3955791"/>
          </a:xfrm>
        </p:spPr>
        <p:txBody>
          <a:bodyPr/>
          <a:lstStyle/>
          <a:p>
            <a:r>
              <a:rPr lang="sv-SE" sz="1800" i="1" dirty="0"/>
              <a:t>Attefall kräver anmälan oavsett om det är tillbyggnad eller fristående.</a:t>
            </a:r>
          </a:p>
          <a:p>
            <a:r>
              <a:rPr lang="sv-SE" sz="1800" i="1" dirty="0"/>
              <a:t>Friggebod kräver ingen anmälan.</a:t>
            </a:r>
          </a:p>
          <a:p>
            <a:r>
              <a:rPr lang="sv-SE" sz="1800" i="1" dirty="0"/>
              <a:t>Båda ska placeras 4,5m från gräns om inte grannen godkänner det. Dock kan kommunen inte vara positiv granne så mot Gata eller Park måste denna distans respekteras. </a:t>
            </a:r>
          </a:p>
          <a:p>
            <a:endParaRPr lang="sv-SE" sz="1800" i="1" dirty="0"/>
          </a:p>
        </p:txBody>
      </p:sp>
    </p:spTree>
    <p:extLst>
      <p:ext uri="{BB962C8B-B14F-4D97-AF65-F5344CB8AC3E}">
        <p14:creationId xmlns:p14="http://schemas.microsoft.com/office/powerpoint/2010/main" val="4187999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a:xfrm>
            <a:off x="587375" y="4365625"/>
            <a:ext cx="8580688" cy="992759"/>
          </a:xfrm>
        </p:spPr>
        <p:txBody>
          <a:bodyPr/>
          <a:lstStyle/>
          <a:p>
            <a:r>
              <a:rPr lang="sv-SE" dirty="0"/>
              <a:t>Skövde VA</a:t>
            </a:r>
            <a:br>
              <a:rPr lang="sv-SE" dirty="0"/>
            </a:br>
            <a:endParaRPr lang="sv-SE" dirty="0"/>
          </a:p>
        </p:txBody>
      </p:sp>
      <p:sp>
        <p:nvSpPr>
          <p:cNvPr id="7" name="Platshållare för text 6"/>
          <p:cNvSpPr>
            <a:spLocks noGrp="1"/>
          </p:cNvSpPr>
          <p:nvPr>
            <p:ph type="body" sz="quarter" idx="10"/>
          </p:nvPr>
        </p:nvSpPr>
        <p:spPr/>
        <p:txBody>
          <a:bodyPr/>
          <a:lstStyle/>
          <a:p>
            <a:r>
              <a:rPr lang="sv-SE" dirty="0"/>
              <a:t>Christina Landelius Törning</a:t>
            </a:r>
          </a:p>
        </p:txBody>
      </p:sp>
    </p:spTree>
    <p:extLst>
      <p:ext uri="{BB962C8B-B14F-4D97-AF65-F5344CB8AC3E}">
        <p14:creationId xmlns:p14="http://schemas.microsoft.com/office/powerpoint/2010/main" val="1670964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C920D4-BE74-46AA-85C3-98F2AAF8C906}"/>
              </a:ext>
            </a:extLst>
          </p:cNvPr>
          <p:cNvSpPr>
            <a:spLocks noGrp="1"/>
          </p:cNvSpPr>
          <p:nvPr>
            <p:ph type="ctrTitle"/>
          </p:nvPr>
        </p:nvSpPr>
        <p:spPr>
          <a:xfrm>
            <a:off x="463107" y="813869"/>
            <a:ext cx="9886841" cy="812800"/>
          </a:xfrm>
        </p:spPr>
        <p:txBody>
          <a:bodyPr/>
          <a:lstStyle/>
          <a:p>
            <a:r>
              <a:rPr lang="sv-SE" dirty="0"/>
              <a:t>Mellan Vänern och Vättern</a:t>
            </a:r>
          </a:p>
        </p:txBody>
      </p:sp>
      <p:sp>
        <p:nvSpPr>
          <p:cNvPr id="3" name="Platshållare för innehåll 2">
            <a:extLst>
              <a:ext uri="{FF2B5EF4-FFF2-40B4-BE49-F238E27FC236}">
                <a16:creationId xmlns:a16="http://schemas.microsoft.com/office/drawing/2014/main" id="{A08F6B69-0218-4A0B-B571-4AD2290F06FC}"/>
              </a:ext>
            </a:extLst>
          </p:cNvPr>
          <p:cNvSpPr>
            <a:spLocks noGrp="1"/>
          </p:cNvSpPr>
          <p:nvPr>
            <p:ph idx="10"/>
          </p:nvPr>
        </p:nvSpPr>
        <p:spPr/>
        <p:txBody>
          <a:bodyPr/>
          <a:lstStyle/>
          <a:p>
            <a:r>
              <a:rPr lang="sv-SE" dirty="0"/>
              <a:t>Dricksvatten –från </a:t>
            </a:r>
            <a:r>
              <a:rPr lang="sv-SE" dirty="0">
                <a:solidFill>
                  <a:srgbClr val="0000FF"/>
                </a:solidFill>
              </a:rPr>
              <a:t>Vättern</a:t>
            </a:r>
            <a:r>
              <a:rPr lang="sv-SE" dirty="0"/>
              <a:t> via vattenverket </a:t>
            </a:r>
            <a:br>
              <a:rPr lang="sv-SE" dirty="0"/>
            </a:br>
            <a:r>
              <a:rPr lang="sv-SE" dirty="0"/>
              <a:t>i Borgunda</a:t>
            </a:r>
          </a:p>
          <a:p>
            <a:r>
              <a:rPr lang="sv-SE" dirty="0"/>
              <a:t>Vårt mest kontrollerade livsmedel med höga kvalitetskrav från Livsmedelsverket</a:t>
            </a:r>
          </a:p>
          <a:p>
            <a:r>
              <a:rPr lang="sv-SE" dirty="0"/>
              <a:t>Kranvatten - gott, färskt och lokalproducerat</a:t>
            </a:r>
          </a:p>
          <a:p>
            <a:r>
              <a:rPr lang="sv-SE" dirty="0"/>
              <a:t>Gör gärna eget bubbelvatten - bra för miljön </a:t>
            </a:r>
            <a:br>
              <a:rPr lang="sv-SE" dirty="0"/>
            </a:br>
            <a:r>
              <a:rPr lang="sv-SE" dirty="0"/>
              <a:t>och plånboken (ca 2 öre per liter)</a:t>
            </a:r>
          </a:p>
          <a:p>
            <a:pPr marL="0" indent="0">
              <a:buNone/>
            </a:pPr>
            <a:endParaRPr lang="sv-SE" dirty="0"/>
          </a:p>
          <a:p>
            <a:endParaRPr lang="sv-SE" dirty="0"/>
          </a:p>
        </p:txBody>
      </p:sp>
      <p:pic>
        <p:nvPicPr>
          <p:cNvPr id="5" name="Bildobjekt 4" descr="En bild som visar person, inomhus, glas, dryck&#10;&#10;Automatiskt genererad beskrivning">
            <a:extLst>
              <a:ext uri="{FF2B5EF4-FFF2-40B4-BE49-F238E27FC236}">
                <a16:creationId xmlns:a16="http://schemas.microsoft.com/office/drawing/2014/main" id="{110385FF-F2C3-48D5-8856-E7E0F2AA1831}"/>
              </a:ext>
            </a:extLst>
          </p:cNvPr>
          <p:cNvPicPr>
            <a:picLocks noChangeAspect="1"/>
          </p:cNvPicPr>
          <p:nvPr/>
        </p:nvPicPr>
        <p:blipFill>
          <a:blip r:embed="rId2"/>
          <a:stretch>
            <a:fillRect/>
          </a:stretch>
        </p:blipFill>
        <p:spPr>
          <a:xfrm>
            <a:off x="8701183" y="2093843"/>
            <a:ext cx="3215304" cy="4443431"/>
          </a:xfrm>
          <a:prstGeom prst="rect">
            <a:avLst/>
          </a:prstGeom>
        </p:spPr>
      </p:pic>
    </p:spTree>
    <p:extLst>
      <p:ext uri="{BB962C8B-B14F-4D97-AF65-F5344CB8AC3E}">
        <p14:creationId xmlns:p14="http://schemas.microsoft.com/office/powerpoint/2010/main" val="1097595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587374" y="4365625"/>
            <a:ext cx="9347934" cy="1402129"/>
          </a:xfrm>
        </p:spPr>
        <p:txBody>
          <a:bodyPr/>
          <a:lstStyle/>
          <a:p>
            <a:r>
              <a:rPr lang="sv-SE" dirty="0"/>
              <a:t>Tomtförsäljning </a:t>
            </a:r>
          </a:p>
        </p:txBody>
      </p:sp>
      <p:sp>
        <p:nvSpPr>
          <p:cNvPr id="3" name="Platshållare för text 2"/>
          <p:cNvSpPr>
            <a:spLocks noGrp="1"/>
          </p:cNvSpPr>
          <p:nvPr>
            <p:ph type="body" sz="quarter" idx="10"/>
          </p:nvPr>
        </p:nvSpPr>
        <p:spPr/>
        <p:txBody>
          <a:bodyPr/>
          <a:lstStyle/>
          <a:p>
            <a:r>
              <a:rPr lang="sv-SE" dirty="0"/>
              <a:t>Lina Irwe och Madeleine Jillersberg, Mark- och exploateringsingenjör</a:t>
            </a:r>
          </a:p>
        </p:txBody>
      </p:sp>
    </p:spTree>
    <p:extLst>
      <p:ext uri="{BB962C8B-B14F-4D97-AF65-F5344CB8AC3E}">
        <p14:creationId xmlns:p14="http://schemas.microsoft.com/office/powerpoint/2010/main" val="557291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47C18-ABA1-4440-907B-317B3094E6EA}"/>
              </a:ext>
            </a:extLst>
          </p:cNvPr>
          <p:cNvSpPr>
            <a:spLocks noGrp="1"/>
          </p:cNvSpPr>
          <p:nvPr>
            <p:ph type="ctrTitle"/>
          </p:nvPr>
        </p:nvSpPr>
        <p:spPr>
          <a:xfrm>
            <a:off x="463107" y="813869"/>
            <a:ext cx="9999484" cy="812800"/>
          </a:xfrm>
        </p:spPr>
        <p:txBody>
          <a:bodyPr/>
          <a:lstStyle/>
          <a:p>
            <a:r>
              <a:rPr lang="sv-SE" dirty="0"/>
              <a:t>Mellan Vänern och Vättern</a:t>
            </a:r>
          </a:p>
        </p:txBody>
      </p:sp>
      <p:sp>
        <p:nvSpPr>
          <p:cNvPr id="3" name="Platshållare för innehåll 2">
            <a:extLst>
              <a:ext uri="{FF2B5EF4-FFF2-40B4-BE49-F238E27FC236}">
                <a16:creationId xmlns:a16="http://schemas.microsoft.com/office/drawing/2014/main" id="{547BD0A8-C835-4CF1-BA78-3180B84A4072}"/>
              </a:ext>
            </a:extLst>
          </p:cNvPr>
          <p:cNvSpPr>
            <a:spLocks noGrp="1"/>
          </p:cNvSpPr>
          <p:nvPr>
            <p:ph idx="10"/>
          </p:nvPr>
        </p:nvSpPr>
        <p:spPr>
          <a:xfrm>
            <a:off x="463107" y="2302136"/>
            <a:ext cx="8369467" cy="3955791"/>
          </a:xfrm>
        </p:spPr>
        <p:txBody>
          <a:bodyPr/>
          <a:lstStyle/>
          <a:p>
            <a:r>
              <a:rPr lang="sv-SE" dirty="0"/>
              <a:t>Spillvattnet till Stadskvarns reningsverk, </a:t>
            </a:r>
            <a:br>
              <a:rPr lang="sv-SE" dirty="0"/>
            </a:br>
            <a:r>
              <a:rPr lang="sv-SE" dirty="0"/>
              <a:t>ca 5 miljoner kubikmeter/år</a:t>
            </a:r>
          </a:p>
          <a:p>
            <a:r>
              <a:rPr lang="sv-SE" dirty="0"/>
              <a:t>Avloppsvattnet renas i flera steg – </a:t>
            </a:r>
            <a:r>
              <a:rPr lang="sv-SE" dirty="0">
                <a:solidFill>
                  <a:srgbClr val="7030A0"/>
                </a:solidFill>
              </a:rPr>
              <a:t>mekanisk</a:t>
            </a:r>
            <a:r>
              <a:rPr lang="sv-SE" dirty="0"/>
              <a:t>, </a:t>
            </a:r>
            <a:br>
              <a:rPr lang="sv-SE" dirty="0"/>
            </a:br>
            <a:r>
              <a:rPr lang="sv-SE" dirty="0">
                <a:solidFill>
                  <a:srgbClr val="C00000"/>
                </a:solidFill>
              </a:rPr>
              <a:t>kemisk</a:t>
            </a:r>
            <a:r>
              <a:rPr lang="sv-SE" dirty="0"/>
              <a:t> och </a:t>
            </a:r>
            <a:r>
              <a:rPr lang="sv-SE" dirty="0">
                <a:solidFill>
                  <a:srgbClr val="00B050"/>
                </a:solidFill>
              </a:rPr>
              <a:t>biologisk</a:t>
            </a:r>
            <a:r>
              <a:rPr lang="sv-SE" dirty="0"/>
              <a:t> rening + slutsedimentering</a:t>
            </a:r>
          </a:p>
          <a:p>
            <a:r>
              <a:rPr lang="sv-SE" dirty="0"/>
              <a:t>Det renade vattnets väg = </a:t>
            </a:r>
            <a:r>
              <a:rPr lang="sv-SE" dirty="0" err="1"/>
              <a:t>Mörkebäcken</a:t>
            </a:r>
            <a:r>
              <a:rPr lang="sv-SE" dirty="0"/>
              <a:t> </a:t>
            </a:r>
            <a:r>
              <a:rPr lang="sv-SE" sz="2000" dirty="0"/>
              <a:t>(</a:t>
            </a:r>
            <a:r>
              <a:rPr lang="sv-SE" sz="2000" dirty="0" err="1"/>
              <a:t>Svesån</a:t>
            </a:r>
            <a:r>
              <a:rPr lang="sv-SE" sz="2000" dirty="0"/>
              <a:t>, </a:t>
            </a:r>
            <a:r>
              <a:rPr lang="sv-SE" sz="2000" dirty="0" err="1"/>
              <a:t>Ömboån</a:t>
            </a:r>
            <a:r>
              <a:rPr lang="sv-SE" sz="2000" dirty="0"/>
              <a:t>),</a:t>
            </a:r>
            <a:r>
              <a:rPr lang="sv-SE" dirty="0"/>
              <a:t> </a:t>
            </a:r>
            <a:r>
              <a:rPr lang="sv-SE" sz="2000" dirty="0"/>
              <a:t>vidare till </a:t>
            </a:r>
            <a:r>
              <a:rPr lang="sv-SE" dirty="0"/>
              <a:t>Ösan</a:t>
            </a:r>
            <a:r>
              <a:rPr lang="sv-SE" sz="2000" dirty="0"/>
              <a:t>,</a:t>
            </a:r>
            <a:r>
              <a:rPr lang="sv-SE" dirty="0"/>
              <a:t> </a:t>
            </a:r>
            <a:r>
              <a:rPr lang="sv-SE" sz="2000" dirty="0"/>
              <a:t>sjön Östen, Tidan och ut i</a:t>
            </a:r>
            <a:r>
              <a:rPr lang="sv-SE" dirty="0"/>
              <a:t> </a:t>
            </a:r>
            <a:r>
              <a:rPr lang="sv-SE" dirty="0">
                <a:solidFill>
                  <a:srgbClr val="0000FF"/>
                </a:solidFill>
              </a:rPr>
              <a:t>Vänern</a:t>
            </a:r>
          </a:p>
          <a:p>
            <a:r>
              <a:rPr lang="sv-SE" dirty="0"/>
              <a:t>Kan INTE rena mediciner, färgrester och kemikalier</a:t>
            </a:r>
          </a:p>
        </p:txBody>
      </p:sp>
      <p:pic>
        <p:nvPicPr>
          <p:cNvPr id="5" name="Bildobjekt 4" descr="En bild som visar mark, utomhus, jord&#10;&#10;Automatiskt genererad beskrivning">
            <a:extLst>
              <a:ext uri="{FF2B5EF4-FFF2-40B4-BE49-F238E27FC236}">
                <a16:creationId xmlns:a16="http://schemas.microsoft.com/office/drawing/2014/main" id="{4A7B415A-0D45-425A-8FE0-2F3A9FC520B0}"/>
              </a:ext>
            </a:extLst>
          </p:cNvPr>
          <p:cNvPicPr>
            <a:picLocks noChangeAspect="1"/>
          </p:cNvPicPr>
          <p:nvPr/>
        </p:nvPicPr>
        <p:blipFill>
          <a:blip r:embed="rId2"/>
          <a:stretch>
            <a:fillRect/>
          </a:stretch>
        </p:blipFill>
        <p:spPr>
          <a:xfrm>
            <a:off x="8832574" y="2003555"/>
            <a:ext cx="3045735" cy="4569524"/>
          </a:xfrm>
          <a:prstGeom prst="rect">
            <a:avLst/>
          </a:prstGeom>
        </p:spPr>
      </p:pic>
    </p:spTree>
    <p:extLst>
      <p:ext uri="{BB962C8B-B14F-4D97-AF65-F5344CB8AC3E}">
        <p14:creationId xmlns:p14="http://schemas.microsoft.com/office/powerpoint/2010/main" val="1105690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Servisanmälan</a:t>
            </a:r>
          </a:p>
        </p:txBody>
      </p:sp>
      <p:sp>
        <p:nvSpPr>
          <p:cNvPr id="5" name="Platshållare för innehåll 4"/>
          <p:cNvSpPr>
            <a:spLocks noGrp="1"/>
          </p:cNvSpPr>
          <p:nvPr>
            <p:ph idx="10"/>
          </p:nvPr>
        </p:nvSpPr>
        <p:spPr>
          <a:xfrm>
            <a:off x="463106" y="2302136"/>
            <a:ext cx="7581559" cy="3955791"/>
          </a:xfrm>
        </p:spPr>
        <p:txBody>
          <a:bodyPr/>
          <a:lstStyle/>
          <a:p>
            <a:r>
              <a:rPr lang="sv-SE" dirty="0"/>
              <a:t>Servisledning = ledningen mellan fastigheten och ledningsnätet</a:t>
            </a:r>
          </a:p>
          <a:p>
            <a:r>
              <a:rPr lang="sv-SE" dirty="0"/>
              <a:t>Beställningsblankett för VA – ange önskad fakturamottagare (fastighetsägare)</a:t>
            </a:r>
          </a:p>
          <a:p>
            <a:r>
              <a:rPr lang="sv-SE" dirty="0"/>
              <a:t>Ska lämnas in ihop med bygglovsansökan</a:t>
            </a:r>
          </a:p>
          <a:p>
            <a:r>
              <a:rPr lang="sv-SE" u="sng" dirty="0">
                <a:hlinkClick r:id="rId2"/>
              </a:rPr>
              <a:t>www.skovde.se/bygganyttVA</a:t>
            </a:r>
            <a:r>
              <a:rPr lang="sv-SE" dirty="0"/>
              <a:t> </a:t>
            </a:r>
          </a:p>
          <a:p>
            <a:endParaRPr lang="sv-SE" dirty="0"/>
          </a:p>
          <a:p>
            <a:pPr marL="0" indent="0">
              <a:buNone/>
            </a:pPr>
            <a:endParaRPr lang="sv-SE" dirty="0"/>
          </a:p>
        </p:txBody>
      </p:sp>
      <p:pic>
        <p:nvPicPr>
          <p:cNvPr id="7" name="Bildobjekt 6"/>
          <p:cNvPicPr>
            <a:picLocks noChangeAspect="1"/>
          </p:cNvPicPr>
          <p:nvPr/>
        </p:nvPicPr>
        <p:blipFill>
          <a:blip r:embed="rId3"/>
          <a:stretch>
            <a:fillRect/>
          </a:stretch>
        </p:blipFill>
        <p:spPr>
          <a:xfrm>
            <a:off x="8556409" y="2007704"/>
            <a:ext cx="3276478" cy="4611756"/>
          </a:xfrm>
          <a:prstGeom prst="rect">
            <a:avLst/>
          </a:prstGeom>
        </p:spPr>
      </p:pic>
    </p:spTree>
    <p:extLst>
      <p:ext uri="{BB962C8B-B14F-4D97-AF65-F5344CB8AC3E}">
        <p14:creationId xmlns:p14="http://schemas.microsoft.com/office/powerpoint/2010/main" val="36665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Vattenmätare</a:t>
            </a:r>
          </a:p>
        </p:txBody>
      </p:sp>
      <p:sp>
        <p:nvSpPr>
          <p:cNvPr id="5" name="Platshållare för innehåll 4"/>
          <p:cNvSpPr>
            <a:spLocks noGrp="1"/>
          </p:cNvSpPr>
          <p:nvPr>
            <p:ph idx="10"/>
          </p:nvPr>
        </p:nvSpPr>
        <p:spPr>
          <a:xfrm>
            <a:off x="463106" y="2302136"/>
            <a:ext cx="10887645" cy="3955791"/>
          </a:xfrm>
        </p:spPr>
        <p:txBody>
          <a:bodyPr/>
          <a:lstStyle/>
          <a:p>
            <a:r>
              <a:rPr lang="sv-SE" dirty="0"/>
              <a:t>Innan slutbesked ska en vattenmätare monteras - kontakta Skövde VA för att boka tid</a:t>
            </a:r>
          </a:p>
          <a:p>
            <a:r>
              <a:rPr lang="sv-SE" dirty="0"/>
              <a:t>Skövde VA tillhandahåller </a:t>
            </a:r>
            <a:br>
              <a:rPr lang="sv-SE" dirty="0"/>
            </a:br>
            <a:r>
              <a:rPr lang="sv-SE" dirty="0"/>
              <a:t>vattenmätaren, fastighetsägaren </a:t>
            </a:r>
            <a:br>
              <a:rPr lang="sv-SE" dirty="0"/>
            </a:br>
            <a:r>
              <a:rPr lang="sv-SE" dirty="0"/>
              <a:t>står för övrig installation</a:t>
            </a:r>
          </a:p>
          <a:p>
            <a:r>
              <a:rPr lang="sv-SE" dirty="0"/>
              <a:t>Digitala vattenmätare - </a:t>
            </a:r>
            <a:br>
              <a:rPr lang="sv-SE" dirty="0"/>
            </a:br>
            <a:r>
              <a:rPr lang="sv-SE" dirty="0"/>
              <a:t>byts regelbundet ca var 10:e år</a:t>
            </a:r>
          </a:p>
          <a:p>
            <a:pPr marL="0" indent="0">
              <a:buNone/>
            </a:pPr>
            <a:endParaRPr lang="sv-SE" dirty="0"/>
          </a:p>
        </p:txBody>
      </p:sp>
      <p:pic>
        <p:nvPicPr>
          <p:cNvPr id="9" name="Bildobjekt 8" descr="En bild som visar inomhus, enhet, mätare&#10;&#10;Automatiskt genererad beskrivning">
            <a:extLst>
              <a:ext uri="{FF2B5EF4-FFF2-40B4-BE49-F238E27FC236}">
                <a16:creationId xmlns:a16="http://schemas.microsoft.com/office/drawing/2014/main" id="{2366B639-5075-4B7F-8C9E-B9E9BBC10D07}"/>
              </a:ext>
            </a:extLst>
          </p:cNvPr>
          <p:cNvPicPr>
            <a:picLocks noChangeAspect="1"/>
          </p:cNvPicPr>
          <p:nvPr/>
        </p:nvPicPr>
        <p:blipFill>
          <a:blip r:embed="rId2"/>
          <a:stretch>
            <a:fillRect/>
          </a:stretch>
        </p:blipFill>
        <p:spPr>
          <a:xfrm>
            <a:off x="6154229" y="3044393"/>
            <a:ext cx="5574665" cy="3381512"/>
          </a:xfrm>
          <a:prstGeom prst="rect">
            <a:avLst/>
          </a:prstGeom>
        </p:spPr>
      </p:pic>
    </p:spTree>
    <p:extLst>
      <p:ext uri="{BB962C8B-B14F-4D97-AF65-F5344CB8AC3E}">
        <p14:creationId xmlns:p14="http://schemas.microsoft.com/office/powerpoint/2010/main" val="3566805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err="1"/>
              <a:t>VA-taxa</a:t>
            </a:r>
            <a:r>
              <a:rPr lang="sv-SE" dirty="0"/>
              <a:t> - anläggningsavgift</a:t>
            </a:r>
          </a:p>
        </p:txBody>
      </p:sp>
      <p:sp>
        <p:nvSpPr>
          <p:cNvPr id="5" name="Platshållare för innehåll 4"/>
          <p:cNvSpPr>
            <a:spLocks noGrp="1"/>
          </p:cNvSpPr>
          <p:nvPr>
            <p:ph idx="10"/>
          </p:nvPr>
        </p:nvSpPr>
        <p:spPr>
          <a:xfrm>
            <a:off x="463107" y="2302136"/>
            <a:ext cx="7334978" cy="3955791"/>
          </a:xfrm>
        </p:spPr>
        <p:txBody>
          <a:bodyPr/>
          <a:lstStyle/>
          <a:p>
            <a:r>
              <a:rPr lang="sv-SE" dirty="0"/>
              <a:t>Inom verksamhetsområde för tjänsterna;</a:t>
            </a:r>
            <a:br>
              <a:rPr lang="sv-SE" dirty="0"/>
            </a:br>
            <a:r>
              <a:rPr lang="sv-SE" dirty="0"/>
              <a:t>vatten, spillvatten (avlopp), dagvatten (regn)</a:t>
            </a:r>
          </a:p>
          <a:p>
            <a:r>
              <a:rPr lang="sv-SE" dirty="0"/>
              <a:t>Anslutningskostnad ca 150 000 - 160 000 kr </a:t>
            </a:r>
          </a:p>
          <a:p>
            <a:r>
              <a:rPr lang="sv-SE" dirty="0"/>
              <a:t>Del i den allmänna </a:t>
            </a:r>
            <a:r>
              <a:rPr lang="sv-SE" dirty="0" err="1"/>
              <a:t>VA-anläggningen</a:t>
            </a:r>
            <a:r>
              <a:rPr lang="sv-SE" dirty="0"/>
              <a:t> - ledningsnät, pumpstationer och reningsverk</a:t>
            </a:r>
          </a:p>
          <a:p>
            <a:r>
              <a:rPr lang="sv-SE" dirty="0"/>
              <a:t>Faktureras separat under byggprocessen när förbindelsepunkten är klar</a:t>
            </a:r>
          </a:p>
        </p:txBody>
      </p:sp>
      <p:pic>
        <p:nvPicPr>
          <p:cNvPr id="7" name="Bildobjekt 6">
            <a:extLst>
              <a:ext uri="{FF2B5EF4-FFF2-40B4-BE49-F238E27FC236}">
                <a16:creationId xmlns:a16="http://schemas.microsoft.com/office/drawing/2014/main" id="{6050D921-DCCD-454F-9EF0-D825804C5F4E}"/>
              </a:ext>
            </a:extLst>
          </p:cNvPr>
          <p:cNvPicPr>
            <a:picLocks noChangeAspect="1"/>
          </p:cNvPicPr>
          <p:nvPr/>
        </p:nvPicPr>
        <p:blipFill>
          <a:blip r:embed="rId2"/>
          <a:stretch>
            <a:fillRect/>
          </a:stretch>
        </p:blipFill>
        <p:spPr>
          <a:xfrm>
            <a:off x="7977418" y="2120488"/>
            <a:ext cx="3848249" cy="4319085"/>
          </a:xfrm>
          <a:prstGeom prst="rect">
            <a:avLst/>
          </a:prstGeom>
        </p:spPr>
      </p:pic>
    </p:spTree>
    <p:extLst>
      <p:ext uri="{BB962C8B-B14F-4D97-AF65-F5344CB8AC3E}">
        <p14:creationId xmlns:p14="http://schemas.microsoft.com/office/powerpoint/2010/main" val="4081844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err="1"/>
              <a:t>VA-taxa</a:t>
            </a:r>
            <a:r>
              <a:rPr lang="sv-SE" dirty="0"/>
              <a:t> - brukningsavgift</a:t>
            </a:r>
          </a:p>
        </p:txBody>
      </p:sp>
      <p:sp>
        <p:nvSpPr>
          <p:cNvPr id="2" name="Platshållare för innehåll 1"/>
          <p:cNvSpPr>
            <a:spLocks noGrp="1"/>
          </p:cNvSpPr>
          <p:nvPr>
            <p:ph idx="10"/>
          </p:nvPr>
        </p:nvSpPr>
        <p:spPr>
          <a:xfrm>
            <a:off x="463106" y="2302136"/>
            <a:ext cx="10387773" cy="3955791"/>
          </a:xfrm>
        </p:spPr>
        <p:txBody>
          <a:bodyPr/>
          <a:lstStyle/>
          <a:p>
            <a:r>
              <a:rPr lang="sv-SE" dirty="0"/>
              <a:t>Fast avgift, småhusfastighet – 410 kr per månad </a:t>
            </a:r>
            <a:r>
              <a:rPr lang="sv-SE" sz="2000" dirty="0">
                <a:solidFill>
                  <a:schemeClr val="bg1">
                    <a:lumMod val="50000"/>
                  </a:schemeClr>
                </a:solidFill>
              </a:rPr>
              <a:t>(2022)</a:t>
            </a:r>
            <a:br>
              <a:rPr lang="sv-SE" dirty="0"/>
            </a:br>
            <a:r>
              <a:rPr lang="sv-SE" sz="2000" i="1" dirty="0">
                <a:solidFill>
                  <a:schemeClr val="bg1">
                    <a:lumMod val="50000"/>
                  </a:schemeClr>
                </a:solidFill>
              </a:rPr>
              <a:t>Drift och underhåll 24/7 samt förnyelse av ledningar och verk</a:t>
            </a:r>
          </a:p>
          <a:p>
            <a:r>
              <a:rPr lang="sv-SE" dirty="0"/>
              <a:t>Rörlig avgift, 15, 34 kr </a:t>
            </a:r>
            <a:r>
              <a:rPr lang="sv-SE" sz="2000" dirty="0">
                <a:solidFill>
                  <a:schemeClr val="bg1">
                    <a:lumMod val="50000"/>
                  </a:schemeClr>
                </a:solidFill>
              </a:rPr>
              <a:t>(2022) </a:t>
            </a:r>
            <a:r>
              <a:rPr lang="sv-SE" dirty="0"/>
              <a:t>per m</a:t>
            </a:r>
            <a:r>
              <a:rPr lang="sv-SE" baseline="30000" dirty="0"/>
              <a:t>3</a:t>
            </a:r>
            <a:r>
              <a:rPr lang="sv-SE" dirty="0"/>
              <a:t> (1000 liter) levererat vatten </a:t>
            </a:r>
            <a:br>
              <a:rPr lang="sv-SE" dirty="0"/>
            </a:br>
            <a:r>
              <a:rPr lang="sv-SE" sz="2000" i="1" dirty="0">
                <a:solidFill>
                  <a:schemeClr val="bg1">
                    <a:lumMod val="50000"/>
                  </a:schemeClr>
                </a:solidFill>
              </a:rPr>
              <a:t>Inkluderar både dricksvattenproduktion och avloppsrening</a:t>
            </a:r>
            <a:br>
              <a:rPr lang="sv-SE" sz="2000" i="1" dirty="0">
                <a:solidFill>
                  <a:schemeClr val="bg1">
                    <a:lumMod val="50000"/>
                  </a:schemeClr>
                </a:solidFill>
              </a:rPr>
            </a:br>
            <a:endParaRPr lang="sv-SE" sz="2000" i="1" dirty="0">
              <a:solidFill>
                <a:schemeClr val="bg1">
                  <a:lumMod val="50000"/>
                </a:schemeClr>
              </a:solidFill>
            </a:endParaRPr>
          </a:p>
          <a:p>
            <a:r>
              <a:rPr lang="sv-SE" dirty="0"/>
              <a:t>Skövde Energi AB ansvarar för debiteringen av vatten och avloppstjänster och har en kundtjänst för frågor/ärenden </a:t>
            </a:r>
          </a:p>
          <a:p>
            <a:r>
              <a:rPr lang="sv-SE" dirty="0"/>
              <a:t>Faktura per kvartal eller månad, med flera olika betalsätt</a:t>
            </a:r>
          </a:p>
          <a:p>
            <a:pPr marL="0" indent="0">
              <a:buNone/>
            </a:pPr>
            <a:endParaRPr lang="sv-SE" dirty="0"/>
          </a:p>
        </p:txBody>
      </p:sp>
    </p:spTree>
    <p:extLst>
      <p:ext uri="{BB962C8B-B14F-4D97-AF65-F5344CB8AC3E}">
        <p14:creationId xmlns:p14="http://schemas.microsoft.com/office/powerpoint/2010/main" val="176750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a:t>Styrdokument Skövde VA</a:t>
            </a:r>
          </a:p>
        </p:txBody>
      </p:sp>
      <p:sp>
        <p:nvSpPr>
          <p:cNvPr id="2" name="textruta 1">
            <a:extLst>
              <a:ext uri="{FF2B5EF4-FFF2-40B4-BE49-F238E27FC236}">
                <a16:creationId xmlns:a16="http://schemas.microsoft.com/office/drawing/2014/main" id="{BBA226EC-4AFF-4D75-84A8-E067A954DDE2}"/>
              </a:ext>
            </a:extLst>
          </p:cNvPr>
          <p:cNvSpPr txBox="1"/>
          <p:nvPr/>
        </p:nvSpPr>
        <p:spPr>
          <a:xfrm>
            <a:off x="7839456" y="2694432"/>
            <a:ext cx="3761232" cy="1015663"/>
          </a:xfrm>
          <a:prstGeom prst="rect">
            <a:avLst/>
          </a:prstGeom>
          <a:noFill/>
        </p:spPr>
        <p:txBody>
          <a:bodyPr wrap="square" rtlCol="0">
            <a:spAutoFit/>
          </a:bodyPr>
          <a:lstStyle/>
          <a:p>
            <a:pPr marL="285750" indent="-285750">
              <a:buFont typeface="Arial" panose="020B0604020202020204" pitchFamily="34" charset="0"/>
              <a:buChar char="•"/>
            </a:pPr>
            <a:r>
              <a:rPr lang="sv-SE" sz="2000" dirty="0"/>
              <a:t>Styrdokumenten finns att tillgå på kommunens hemsida: </a:t>
            </a:r>
            <a:r>
              <a:rPr lang="sv-SE" sz="2000" dirty="0">
                <a:hlinkClick r:id="rId2"/>
              </a:rPr>
              <a:t>www.skovde.se/skovdeva</a:t>
            </a:r>
            <a:r>
              <a:rPr lang="sv-SE" sz="2000" dirty="0"/>
              <a:t>  </a:t>
            </a:r>
          </a:p>
        </p:txBody>
      </p:sp>
      <p:pic>
        <p:nvPicPr>
          <p:cNvPr id="6" name="Bildobjekt 5" descr="En bild som visar text&#10;&#10;Automatiskt genererad beskrivning">
            <a:extLst>
              <a:ext uri="{FF2B5EF4-FFF2-40B4-BE49-F238E27FC236}">
                <a16:creationId xmlns:a16="http://schemas.microsoft.com/office/drawing/2014/main" id="{988A826E-FA4B-4214-BFBF-23168A2B3A59}"/>
              </a:ext>
            </a:extLst>
          </p:cNvPr>
          <p:cNvPicPr>
            <a:picLocks noChangeAspect="1"/>
          </p:cNvPicPr>
          <p:nvPr/>
        </p:nvPicPr>
        <p:blipFill>
          <a:blip r:embed="rId3"/>
          <a:stretch>
            <a:fillRect/>
          </a:stretch>
        </p:blipFill>
        <p:spPr>
          <a:xfrm>
            <a:off x="4132001" y="2401824"/>
            <a:ext cx="2937673" cy="3960000"/>
          </a:xfrm>
          <a:prstGeom prst="rect">
            <a:avLst/>
          </a:prstGeom>
        </p:spPr>
      </p:pic>
      <p:sp>
        <p:nvSpPr>
          <p:cNvPr id="9" name="textruta 8">
            <a:extLst>
              <a:ext uri="{FF2B5EF4-FFF2-40B4-BE49-F238E27FC236}">
                <a16:creationId xmlns:a16="http://schemas.microsoft.com/office/drawing/2014/main" id="{290B0E74-AC43-4F77-806E-1B27371962E8}"/>
              </a:ext>
            </a:extLst>
          </p:cNvPr>
          <p:cNvSpPr txBox="1"/>
          <p:nvPr/>
        </p:nvSpPr>
        <p:spPr>
          <a:xfrm>
            <a:off x="3953043" y="2075381"/>
            <a:ext cx="3310786" cy="4438436"/>
          </a:xfrm>
          <a:prstGeom prst="rect">
            <a:avLst/>
          </a:prstGeom>
          <a:noFill/>
          <a:ln>
            <a:solidFill>
              <a:schemeClr val="bg2">
                <a:lumMod val="75000"/>
              </a:schemeClr>
            </a:solidFill>
          </a:ln>
          <a:effectLst>
            <a:outerShdw blurRad="50800" dist="38100" dir="2700000" algn="tl" rotWithShape="0">
              <a:prstClr val="black">
                <a:alpha val="40000"/>
              </a:prstClr>
            </a:outerShdw>
          </a:effectLst>
        </p:spPr>
        <p:txBody>
          <a:bodyPr wrap="square" rtlCol="0">
            <a:spAutoFit/>
          </a:bodyPr>
          <a:lstStyle/>
          <a:p>
            <a:endParaRPr lang="sv-SE" dirty="0"/>
          </a:p>
        </p:txBody>
      </p:sp>
      <p:pic>
        <p:nvPicPr>
          <p:cNvPr id="11" name="Bildobjekt 10" descr="En bild som visar text, utomhus&#10;&#10;Automatiskt genererad beskrivning">
            <a:extLst>
              <a:ext uri="{FF2B5EF4-FFF2-40B4-BE49-F238E27FC236}">
                <a16:creationId xmlns:a16="http://schemas.microsoft.com/office/drawing/2014/main" id="{D80A60DF-EE55-466C-8AEE-6A500658CB30}"/>
              </a:ext>
            </a:extLst>
          </p:cNvPr>
          <p:cNvPicPr>
            <a:picLocks noChangeAspect="1"/>
          </p:cNvPicPr>
          <p:nvPr/>
        </p:nvPicPr>
        <p:blipFill>
          <a:blip r:embed="rId4"/>
          <a:stretch>
            <a:fillRect/>
          </a:stretch>
        </p:blipFill>
        <p:spPr>
          <a:xfrm>
            <a:off x="351034" y="2273947"/>
            <a:ext cx="2954806" cy="4107180"/>
          </a:xfrm>
          <a:prstGeom prst="rect">
            <a:avLst/>
          </a:prstGeom>
        </p:spPr>
      </p:pic>
      <p:sp>
        <p:nvSpPr>
          <p:cNvPr id="14" name="textruta 13">
            <a:extLst>
              <a:ext uri="{FF2B5EF4-FFF2-40B4-BE49-F238E27FC236}">
                <a16:creationId xmlns:a16="http://schemas.microsoft.com/office/drawing/2014/main" id="{DB52D29E-BA45-4614-822A-6ED4C30655B2}"/>
              </a:ext>
            </a:extLst>
          </p:cNvPr>
          <p:cNvSpPr txBox="1"/>
          <p:nvPr/>
        </p:nvSpPr>
        <p:spPr>
          <a:xfrm>
            <a:off x="368168" y="2075381"/>
            <a:ext cx="3217514" cy="4438436"/>
          </a:xfrm>
          <a:prstGeom prst="rect">
            <a:avLst/>
          </a:prstGeom>
          <a:noFill/>
          <a:ln>
            <a:solidFill>
              <a:schemeClr val="tx1">
                <a:lumMod val="50000"/>
                <a:lumOff val="50000"/>
              </a:schemeClr>
            </a:solidFill>
          </a:ln>
          <a:effectLst>
            <a:outerShdw blurRad="50800" dist="38100" dir="2700000" algn="ctr" rotWithShape="0">
              <a:srgbClr val="000000">
                <a:alpha val="40000"/>
              </a:srgbClr>
            </a:outerShdw>
          </a:effectLst>
        </p:spPr>
        <p:txBody>
          <a:bodyPr wrap="square" rtlCol="0">
            <a:spAutoFit/>
          </a:bodyPr>
          <a:lstStyle/>
          <a:p>
            <a:endParaRPr lang="sv-SE" dirty="0"/>
          </a:p>
        </p:txBody>
      </p:sp>
    </p:spTree>
    <p:extLst>
      <p:ext uri="{BB962C8B-B14F-4D97-AF65-F5344CB8AC3E}">
        <p14:creationId xmlns:p14="http://schemas.microsoft.com/office/powerpoint/2010/main" val="251340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dirty="0"/>
              <a:t>Fjärrvärme, el och fiber</a:t>
            </a:r>
          </a:p>
        </p:txBody>
      </p:sp>
      <p:sp>
        <p:nvSpPr>
          <p:cNvPr id="7" name="Platshållare för text 6"/>
          <p:cNvSpPr>
            <a:spLocks noGrp="1"/>
          </p:cNvSpPr>
          <p:nvPr>
            <p:ph type="body" sz="quarter" idx="10"/>
          </p:nvPr>
        </p:nvSpPr>
        <p:spPr/>
        <p:txBody>
          <a:bodyPr/>
          <a:lstStyle/>
          <a:p>
            <a:r>
              <a:rPr lang="sv-SE" dirty="0"/>
              <a:t>Maria Karlsson och Mattias Lång</a:t>
            </a:r>
          </a:p>
        </p:txBody>
      </p:sp>
    </p:spTree>
    <p:extLst>
      <p:ext uri="{BB962C8B-B14F-4D97-AF65-F5344CB8AC3E}">
        <p14:creationId xmlns:p14="http://schemas.microsoft.com/office/powerpoint/2010/main" val="2852011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17F0DCA2-ED99-4F25-8EBF-7CCE8C3359A5}"/>
              </a:ext>
            </a:extLst>
          </p:cNvPr>
          <p:cNvPicPr>
            <a:picLocks noChangeAspect="1"/>
          </p:cNvPicPr>
          <p:nvPr/>
        </p:nvPicPr>
        <p:blipFill rotWithShape="1">
          <a:blip r:embed="rId3">
            <a:extLst>
              <a:ext uri="{28A0092B-C50C-407E-A947-70E740481C1C}">
                <a14:useLocalDpi xmlns:a14="http://schemas.microsoft.com/office/drawing/2010/main" val="0"/>
              </a:ext>
            </a:extLst>
          </a:blip>
          <a:srcRect b="27643"/>
          <a:stretch/>
        </p:blipFill>
        <p:spPr>
          <a:xfrm>
            <a:off x="-117446" y="3820692"/>
            <a:ext cx="12192000" cy="3037308"/>
          </a:xfrm>
          <a:prstGeom prst="rect">
            <a:avLst/>
          </a:prstGeom>
        </p:spPr>
      </p:pic>
      <p:sp>
        <p:nvSpPr>
          <p:cNvPr id="7" name="textruta 6">
            <a:extLst>
              <a:ext uri="{FF2B5EF4-FFF2-40B4-BE49-F238E27FC236}">
                <a16:creationId xmlns:a16="http://schemas.microsoft.com/office/drawing/2014/main" id="{96120C58-536F-4AD3-9EE2-97CF8B794AE1}"/>
              </a:ext>
            </a:extLst>
          </p:cNvPr>
          <p:cNvSpPr txBox="1"/>
          <p:nvPr/>
        </p:nvSpPr>
        <p:spPr>
          <a:xfrm>
            <a:off x="1401707" y="1171853"/>
            <a:ext cx="8541284" cy="217867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600" dirty="0" err="1">
                <a:solidFill>
                  <a:schemeClr val="bg2"/>
                </a:solidFill>
                <a:ea typeface="+mj-ea"/>
                <a:cs typeface="+mj-cs"/>
              </a:rPr>
              <a:t>Trädgårdsstaden</a:t>
            </a:r>
            <a:r>
              <a:rPr lang="en-US" sz="3600" dirty="0">
                <a:solidFill>
                  <a:schemeClr val="bg2"/>
                </a:solidFill>
                <a:ea typeface="+mj-ea"/>
                <a:cs typeface="+mj-cs"/>
              </a:rPr>
              <a:t> </a:t>
            </a:r>
            <a:r>
              <a:rPr lang="en-US" sz="3600" dirty="0" err="1">
                <a:solidFill>
                  <a:schemeClr val="bg2"/>
                </a:solidFill>
                <a:ea typeface="+mj-ea"/>
                <a:cs typeface="+mj-cs"/>
              </a:rPr>
              <a:t>etapp</a:t>
            </a:r>
            <a:r>
              <a:rPr lang="en-US" sz="3600" dirty="0">
                <a:solidFill>
                  <a:schemeClr val="bg2"/>
                </a:solidFill>
                <a:ea typeface="+mj-ea"/>
                <a:cs typeface="+mj-cs"/>
              </a:rPr>
              <a:t> 3 </a:t>
            </a:r>
            <a:r>
              <a:rPr lang="en-US" sz="2400" dirty="0" err="1">
                <a:solidFill>
                  <a:schemeClr val="bg2"/>
                </a:solidFill>
                <a:ea typeface="+mj-ea"/>
                <a:cs typeface="+mj-cs"/>
              </a:rPr>
              <a:t>Grindstolpen</a:t>
            </a:r>
            <a:r>
              <a:rPr lang="en-US" sz="2400" dirty="0">
                <a:solidFill>
                  <a:schemeClr val="bg2"/>
                </a:solidFill>
                <a:ea typeface="+mj-ea"/>
                <a:cs typeface="+mj-cs"/>
              </a:rPr>
              <a:t>/</a:t>
            </a:r>
            <a:r>
              <a:rPr lang="en-US" sz="2400" dirty="0" err="1">
                <a:solidFill>
                  <a:schemeClr val="bg2"/>
                </a:solidFill>
                <a:ea typeface="+mj-ea"/>
                <a:cs typeface="+mj-cs"/>
              </a:rPr>
              <a:t>Klätterväxten</a:t>
            </a:r>
            <a:endParaRPr lang="en-US" sz="2400" dirty="0">
              <a:solidFill>
                <a:schemeClr val="bg2"/>
              </a:solidFill>
              <a:ea typeface="+mj-ea"/>
              <a:cs typeface="+mj-cs"/>
            </a:endParaRPr>
          </a:p>
          <a:p>
            <a:pPr algn="ctr">
              <a:lnSpc>
                <a:spcPct val="90000"/>
              </a:lnSpc>
              <a:spcBef>
                <a:spcPct val="0"/>
              </a:spcBef>
              <a:spcAft>
                <a:spcPts val="600"/>
              </a:spcAft>
            </a:pPr>
            <a:r>
              <a:rPr lang="en-US" sz="2400" dirty="0">
                <a:solidFill>
                  <a:schemeClr val="bg2"/>
                </a:solidFill>
                <a:ea typeface="+mj-ea"/>
                <a:cs typeface="+mj-cs"/>
              </a:rPr>
              <a:t>2022-09-08</a:t>
            </a:r>
          </a:p>
          <a:p>
            <a:pPr algn="ctr">
              <a:lnSpc>
                <a:spcPct val="90000"/>
              </a:lnSpc>
              <a:spcBef>
                <a:spcPct val="0"/>
              </a:spcBef>
              <a:spcAft>
                <a:spcPts val="600"/>
              </a:spcAft>
            </a:pPr>
            <a:endParaRPr lang="en-US" sz="3600" dirty="0">
              <a:solidFill>
                <a:schemeClr val="bg2"/>
              </a:solidFill>
              <a:ea typeface="+mj-ea"/>
              <a:cs typeface="+mj-cs"/>
            </a:endParaRPr>
          </a:p>
          <a:p>
            <a:pPr algn="ctr">
              <a:lnSpc>
                <a:spcPct val="90000"/>
              </a:lnSpc>
              <a:spcBef>
                <a:spcPct val="0"/>
              </a:spcBef>
              <a:spcAft>
                <a:spcPts val="600"/>
              </a:spcAft>
            </a:pPr>
            <a:r>
              <a:rPr lang="en-US" sz="3600" dirty="0">
                <a:solidFill>
                  <a:schemeClr val="bg2"/>
                </a:solidFill>
                <a:ea typeface="+mj-ea"/>
                <a:cs typeface="+mj-cs"/>
              </a:rPr>
              <a:t>Information om </a:t>
            </a:r>
            <a:r>
              <a:rPr lang="en-US" sz="3600" dirty="0" err="1">
                <a:solidFill>
                  <a:schemeClr val="bg2"/>
                </a:solidFill>
                <a:ea typeface="+mj-ea"/>
                <a:cs typeface="+mj-cs"/>
              </a:rPr>
              <a:t>fjärrvärmeanslutning</a:t>
            </a:r>
            <a:endParaRPr lang="en-US" sz="3600" dirty="0">
              <a:solidFill>
                <a:schemeClr val="bg2"/>
              </a:solidFill>
              <a:ea typeface="+mj-ea"/>
              <a:cs typeface="+mj-cs"/>
            </a:endParaRPr>
          </a:p>
        </p:txBody>
      </p:sp>
      <p:pic>
        <p:nvPicPr>
          <p:cNvPr id="3" name="Bildobjekt 2">
            <a:extLst>
              <a:ext uri="{FF2B5EF4-FFF2-40B4-BE49-F238E27FC236}">
                <a16:creationId xmlns:a16="http://schemas.microsoft.com/office/drawing/2014/main" id="{6BB2FA09-59BC-4390-8ED2-D11294D7A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742" y="4037312"/>
            <a:ext cx="3727624" cy="1145359"/>
          </a:xfrm>
          <a:prstGeom prst="rect">
            <a:avLst/>
          </a:prstGeom>
        </p:spPr>
      </p:pic>
    </p:spTree>
    <p:extLst>
      <p:ext uri="{BB962C8B-B14F-4D97-AF65-F5344CB8AC3E}">
        <p14:creationId xmlns:p14="http://schemas.microsoft.com/office/powerpoint/2010/main" val="3850649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17F0DCA2-ED99-4F25-8EBF-7CCE8C3359A5}"/>
              </a:ext>
            </a:extLst>
          </p:cNvPr>
          <p:cNvPicPr>
            <a:picLocks noChangeAspect="1"/>
          </p:cNvPicPr>
          <p:nvPr/>
        </p:nvPicPr>
        <p:blipFill rotWithShape="1">
          <a:blip r:embed="rId3">
            <a:extLst>
              <a:ext uri="{28A0092B-C50C-407E-A947-70E740481C1C}">
                <a14:useLocalDpi xmlns:a14="http://schemas.microsoft.com/office/drawing/2010/main" val="0"/>
              </a:ext>
            </a:extLst>
          </a:blip>
          <a:srcRect b="27643"/>
          <a:stretch/>
        </p:blipFill>
        <p:spPr>
          <a:xfrm>
            <a:off x="0" y="3854146"/>
            <a:ext cx="12192000" cy="3037308"/>
          </a:xfrm>
          <a:prstGeom prst="rect">
            <a:avLst/>
          </a:prstGeom>
        </p:spPr>
      </p:pic>
      <p:sp>
        <p:nvSpPr>
          <p:cNvPr id="5" name="Rubrik 1">
            <a:extLst>
              <a:ext uri="{FF2B5EF4-FFF2-40B4-BE49-F238E27FC236}">
                <a16:creationId xmlns:a16="http://schemas.microsoft.com/office/drawing/2014/main" id="{9FDAC76B-75E4-4FE2-9CB2-49A8E510CDEA}"/>
              </a:ext>
            </a:extLst>
          </p:cNvPr>
          <p:cNvSpPr txBox="1">
            <a:spLocks/>
          </p:cNvSpPr>
          <p:nvPr/>
        </p:nvSpPr>
        <p:spPr>
          <a:xfrm>
            <a:off x="301337" y="1630363"/>
            <a:ext cx="11160408" cy="4726140"/>
          </a:xfrm>
          <a:prstGeom prst="rect">
            <a:avLst/>
          </a:prstGeom>
        </p:spPr>
        <p:txBody>
          <a:bodyPr anchor="b">
            <a:no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endParaRPr lang="sv-SE" sz="4400" b="1" dirty="0">
              <a:solidFill>
                <a:schemeClr val="accent2"/>
              </a:solidFill>
              <a:latin typeface="Source Sans Pro Semibold" panose="020B0603030403020204" pitchFamily="34" charset="0"/>
              <a:ea typeface="Source Sans Pro Semibold" panose="020B0603030403020204" pitchFamily="34" charset="0"/>
              <a:cs typeface="+mn-cs"/>
            </a:endParaRPr>
          </a:p>
          <a:p>
            <a:endParaRPr lang="sv-SE" sz="4400" b="1" dirty="0">
              <a:solidFill>
                <a:schemeClr val="accent2"/>
              </a:solidFill>
              <a:latin typeface="Source Sans Pro Semibold" panose="020B0603030403020204" pitchFamily="34" charset="0"/>
              <a:ea typeface="Source Sans Pro Semibold" panose="020B0603030403020204" pitchFamily="34" charset="0"/>
              <a:cs typeface="+mn-cs"/>
            </a:endParaRPr>
          </a:p>
          <a:p>
            <a:r>
              <a:rPr lang="sv-SE" sz="4400" b="1" dirty="0">
                <a:solidFill>
                  <a:schemeClr val="accent2"/>
                </a:solidFill>
                <a:latin typeface="Source Sans Pro Semibold" panose="020B0603030403020204" pitchFamily="34" charset="0"/>
                <a:ea typeface="Source Sans Pro Semibold" panose="020B0603030403020204" pitchFamily="34" charset="0"/>
                <a:cs typeface="+mn-cs"/>
              </a:rPr>
              <a:t>Skövde Energi – kraftvärme</a:t>
            </a:r>
          </a:p>
          <a:p>
            <a:pPr algn="l"/>
            <a:endParaRPr lang="sv-SE" sz="2400" b="1" dirty="0">
              <a:solidFill>
                <a:schemeClr val="accent2"/>
              </a:solidFill>
              <a:latin typeface="Source Sans Pro Semibold" panose="020B0603030403020204" pitchFamily="34" charset="0"/>
              <a:ea typeface="Source Sans Pro Semibold" panose="020B0603030403020204" pitchFamily="34" charset="0"/>
              <a:cs typeface="+mn-cs"/>
            </a:endParaRPr>
          </a:p>
          <a:p>
            <a:pPr marL="342900" indent="-342900" algn="l">
              <a:buFont typeface="Arial" panose="020B0604020202020204" pitchFamily="34" charset="0"/>
              <a:buChar char="•"/>
            </a:pPr>
            <a:r>
              <a:rPr lang="sv-SE" sz="2400" b="1" dirty="0">
                <a:solidFill>
                  <a:schemeClr val="accent2"/>
                </a:solidFill>
                <a:latin typeface="Source Sans Pro Semibold" panose="020B0603030403020204" pitchFamily="34" charset="0"/>
                <a:ea typeface="Source Sans Pro Semibold" panose="020B0603030403020204" pitchFamily="34" charset="0"/>
                <a:cs typeface="+mn-cs"/>
              </a:rPr>
              <a:t>Fjärrvärmenät – Skövde tätort, Skultorp, Stöpen, Timmersdala, Tidan</a:t>
            </a:r>
          </a:p>
          <a:p>
            <a:pPr marL="342900" indent="-342900" algn="l">
              <a:buFont typeface="Arial" panose="020B0604020202020204" pitchFamily="34" charset="0"/>
              <a:buChar char="•"/>
            </a:pPr>
            <a:endParaRPr lang="sv-SE" sz="2400" b="1" dirty="0">
              <a:solidFill>
                <a:schemeClr val="accent2"/>
              </a:solidFill>
              <a:latin typeface="Source Sans Pro Semibold" panose="020B0603030403020204" pitchFamily="34" charset="0"/>
              <a:ea typeface="Source Sans Pro Semibold" panose="020B0603030403020204" pitchFamily="34" charset="0"/>
              <a:cs typeface="+mn-cs"/>
            </a:endParaRPr>
          </a:p>
          <a:p>
            <a:pPr marL="342900" indent="-342900" algn="l">
              <a:buFont typeface="Arial" panose="020B0604020202020204" pitchFamily="34" charset="0"/>
              <a:buChar char="•"/>
            </a:pPr>
            <a:r>
              <a:rPr lang="sv-SE" sz="2400" b="1" dirty="0">
                <a:solidFill>
                  <a:schemeClr val="accent2"/>
                </a:solidFill>
                <a:latin typeface="Source Sans Pro Semibold" panose="020B0603030403020204" pitchFamily="34" charset="0"/>
                <a:ea typeface="Source Sans Pro Semibold" panose="020B0603030403020204" pitchFamily="34" charset="0"/>
                <a:cs typeface="+mn-cs"/>
              </a:rPr>
              <a:t>Antal anslutningspunkter:  1940 </a:t>
            </a:r>
            <a:r>
              <a:rPr lang="sv-SE" sz="2400" b="1" dirty="0" err="1">
                <a:solidFill>
                  <a:schemeClr val="accent2"/>
                </a:solidFill>
                <a:latin typeface="Source Sans Pro Semibold" panose="020B0603030403020204" pitchFamily="34" charset="0"/>
                <a:ea typeface="Source Sans Pro Semibold" panose="020B0603030403020204" pitchFamily="34" charset="0"/>
                <a:cs typeface="+mn-cs"/>
              </a:rPr>
              <a:t>st</a:t>
            </a:r>
            <a:r>
              <a:rPr lang="sv-SE" sz="2400" b="1" dirty="0">
                <a:solidFill>
                  <a:schemeClr val="accent2"/>
                </a:solidFill>
                <a:latin typeface="Source Sans Pro Semibold" panose="020B0603030403020204" pitchFamily="34" charset="0"/>
                <a:ea typeface="Source Sans Pro Semibold" panose="020B0603030403020204" pitchFamily="34" charset="0"/>
                <a:cs typeface="+mn-cs"/>
              </a:rPr>
              <a:t>   </a:t>
            </a:r>
          </a:p>
          <a:p>
            <a:pPr marL="342900" indent="-342900" algn="l">
              <a:buFont typeface="Arial" panose="020B0604020202020204" pitchFamily="34" charset="0"/>
              <a:buChar char="•"/>
            </a:pPr>
            <a:endParaRPr lang="sv-SE" sz="2400" b="1" dirty="0">
              <a:solidFill>
                <a:schemeClr val="accent2"/>
              </a:solidFill>
              <a:latin typeface="Source Sans Pro Semibold" panose="020B0603030403020204" pitchFamily="34" charset="0"/>
              <a:ea typeface="Source Sans Pro Semibold" panose="020B0603030403020204" pitchFamily="34" charset="0"/>
              <a:cs typeface="+mn-cs"/>
            </a:endParaRPr>
          </a:p>
          <a:p>
            <a:pPr marL="342900" indent="-342900" algn="l">
              <a:buFont typeface="Arial" panose="020B0604020202020204" pitchFamily="34" charset="0"/>
              <a:buChar char="•"/>
            </a:pPr>
            <a:endParaRPr lang="sv-SE" sz="2400" b="1" dirty="0">
              <a:solidFill>
                <a:schemeClr val="accent2"/>
              </a:solidFill>
              <a:latin typeface="Source Sans Pro Semibold" panose="020B0603030403020204" pitchFamily="34" charset="0"/>
              <a:ea typeface="Source Sans Pro Semibold" panose="020B0603030403020204" pitchFamily="34" charset="0"/>
              <a:cs typeface="+mn-cs"/>
            </a:endParaRPr>
          </a:p>
          <a:p>
            <a:endParaRPr lang="sv-SE" sz="4400" b="1" dirty="0">
              <a:solidFill>
                <a:schemeClr val="accent2"/>
              </a:solidFill>
              <a:latin typeface="Source Sans Pro Semibold" panose="020B0603030403020204" pitchFamily="34" charset="0"/>
              <a:ea typeface="Source Sans Pro Semibold" panose="020B0603030403020204" pitchFamily="34" charset="0"/>
              <a:cs typeface="+mn-cs"/>
            </a:endParaRPr>
          </a:p>
          <a:p>
            <a:pPr marL="571500" indent="-571500" algn="l">
              <a:buFont typeface="Arial" panose="020B0604020202020204" pitchFamily="34" charset="0"/>
              <a:buChar char="•"/>
            </a:pPr>
            <a:endParaRPr lang="sv-SE" sz="4400" b="1" dirty="0">
              <a:solidFill>
                <a:schemeClr val="accent2"/>
              </a:solidFill>
              <a:latin typeface="Source Sans Pro Semibold" panose="020B0603030403020204" pitchFamily="34" charset="0"/>
              <a:ea typeface="Source Sans Pro Semibold" panose="020B0603030403020204" pitchFamily="34" charset="0"/>
              <a:cs typeface="+mn-cs"/>
            </a:endParaRPr>
          </a:p>
          <a:p>
            <a:endParaRPr lang="sv-SE" sz="4400" b="1" dirty="0">
              <a:solidFill>
                <a:schemeClr val="accent2"/>
              </a:solidFill>
              <a:latin typeface="Source Sans Pro Semibold" panose="020B0603030403020204" pitchFamily="34" charset="0"/>
              <a:ea typeface="Source Sans Pro Semibold" panose="020B0603030403020204" pitchFamily="34" charset="0"/>
              <a:cs typeface="+mn-cs"/>
            </a:endParaRPr>
          </a:p>
          <a:p>
            <a:endParaRPr lang="sv-SE" sz="4400" b="1" dirty="0">
              <a:solidFill>
                <a:schemeClr val="accent2"/>
              </a:solidFill>
              <a:latin typeface="Source Sans Pro Semibold" panose="020B0603030403020204" pitchFamily="34" charset="0"/>
              <a:ea typeface="Source Sans Pro Semibold" panose="020B0603030403020204" pitchFamily="34" charset="0"/>
              <a:cs typeface="+mn-cs"/>
            </a:endParaRPr>
          </a:p>
          <a:p>
            <a:endParaRPr lang="sv-SE" sz="4400" b="1" dirty="0">
              <a:solidFill>
                <a:schemeClr val="accent2"/>
              </a:solidFill>
              <a:latin typeface="Source Sans Pro Semibold" panose="020B0603030403020204" pitchFamily="34" charset="0"/>
              <a:ea typeface="Source Sans Pro Semibold" panose="020B0603030403020204" pitchFamily="34" charset="0"/>
              <a:cs typeface="+mn-cs"/>
            </a:endParaRPr>
          </a:p>
        </p:txBody>
      </p:sp>
      <p:pic>
        <p:nvPicPr>
          <p:cNvPr id="3" name="Bildobjekt 2">
            <a:extLst>
              <a:ext uri="{FF2B5EF4-FFF2-40B4-BE49-F238E27FC236}">
                <a16:creationId xmlns:a16="http://schemas.microsoft.com/office/drawing/2014/main" id="{343F3DFF-8017-430F-A0C9-D8FBC8DA24DA}"/>
              </a:ext>
            </a:extLst>
          </p:cNvPr>
          <p:cNvPicPr>
            <a:picLocks noChangeAspect="1"/>
          </p:cNvPicPr>
          <p:nvPr/>
        </p:nvPicPr>
        <p:blipFill>
          <a:blip r:embed="rId4"/>
          <a:stretch>
            <a:fillRect/>
          </a:stretch>
        </p:blipFill>
        <p:spPr>
          <a:xfrm>
            <a:off x="6678267" y="2054804"/>
            <a:ext cx="4398441" cy="3172834"/>
          </a:xfrm>
          <a:prstGeom prst="rect">
            <a:avLst/>
          </a:prstGeom>
        </p:spPr>
      </p:pic>
    </p:spTree>
    <p:extLst>
      <p:ext uri="{BB962C8B-B14F-4D97-AF65-F5344CB8AC3E}">
        <p14:creationId xmlns:p14="http://schemas.microsoft.com/office/powerpoint/2010/main" val="1609073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B2AF31B7-FE33-412E-9881-7C308D3BC8E3}"/>
              </a:ext>
            </a:extLst>
          </p:cNvPr>
          <p:cNvSpPr txBox="1">
            <a:spLocks/>
          </p:cNvSpPr>
          <p:nvPr/>
        </p:nvSpPr>
        <p:spPr>
          <a:xfrm>
            <a:off x="943104" y="489768"/>
            <a:ext cx="7625129" cy="740200"/>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accent2"/>
                </a:solidFill>
                <a:latin typeface="Source Sans Pro Semibold" panose="020B0603030403020204" pitchFamily="34" charset="0"/>
                <a:ea typeface="Source Sans Pro Semibold" panose="020B0603030403020204" pitchFamily="34" charset="0"/>
                <a:cs typeface="+mj-cs"/>
              </a:defRPr>
            </a:lvl1pPr>
          </a:lstStyle>
          <a:p>
            <a:r>
              <a:rPr lang="sv-SE" dirty="0">
                <a:solidFill>
                  <a:schemeClr val="bg1"/>
                </a:solidFill>
              </a:rPr>
              <a:t>Prisjustering 2023-01-01</a:t>
            </a:r>
          </a:p>
        </p:txBody>
      </p:sp>
      <p:sp>
        <p:nvSpPr>
          <p:cNvPr id="5" name="textruta 4">
            <a:extLst>
              <a:ext uri="{FF2B5EF4-FFF2-40B4-BE49-F238E27FC236}">
                <a16:creationId xmlns:a16="http://schemas.microsoft.com/office/drawing/2014/main" id="{E18ED9DC-17A4-45A2-BB54-976F65271340}"/>
              </a:ext>
            </a:extLst>
          </p:cNvPr>
          <p:cNvSpPr txBox="1"/>
          <p:nvPr/>
        </p:nvSpPr>
        <p:spPr>
          <a:xfrm flipH="1">
            <a:off x="4694631" y="5443670"/>
            <a:ext cx="714857" cy="309511"/>
          </a:xfrm>
          <a:prstGeom prst="rect">
            <a:avLst/>
          </a:prstGeom>
          <a:noFill/>
        </p:spPr>
        <p:txBody>
          <a:bodyPr wrap="square" rtlCol="0">
            <a:spAutoFit/>
          </a:bodyPr>
          <a:lstStyle/>
          <a:p>
            <a:endParaRPr lang="sv-SE" dirty="0"/>
          </a:p>
        </p:txBody>
      </p:sp>
      <p:pic>
        <p:nvPicPr>
          <p:cNvPr id="9" name="Bildobjekt 8">
            <a:extLst>
              <a:ext uri="{FF2B5EF4-FFF2-40B4-BE49-F238E27FC236}">
                <a16:creationId xmlns:a16="http://schemas.microsoft.com/office/drawing/2014/main" id="{1BE4F165-2278-481B-BE35-DD2D5553063A}"/>
              </a:ext>
            </a:extLst>
          </p:cNvPr>
          <p:cNvPicPr>
            <a:picLocks noChangeAspect="1"/>
          </p:cNvPicPr>
          <p:nvPr/>
        </p:nvPicPr>
        <p:blipFill>
          <a:blip r:embed="rId3"/>
          <a:stretch>
            <a:fillRect/>
          </a:stretch>
        </p:blipFill>
        <p:spPr>
          <a:xfrm>
            <a:off x="613140" y="1005374"/>
            <a:ext cx="10128841" cy="5687511"/>
          </a:xfrm>
          <a:prstGeom prst="rect">
            <a:avLst/>
          </a:prstGeom>
        </p:spPr>
      </p:pic>
    </p:spTree>
    <p:extLst>
      <p:ext uri="{BB962C8B-B14F-4D97-AF65-F5344CB8AC3E}">
        <p14:creationId xmlns:p14="http://schemas.microsoft.com/office/powerpoint/2010/main" val="363134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err="1"/>
              <a:t>Tomtköp</a:t>
            </a:r>
            <a:r>
              <a:rPr lang="sv-SE" dirty="0"/>
              <a:t>/avtal</a:t>
            </a:r>
          </a:p>
        </p:txBody>
      </p:sp>
      <p:graphicFrame>
        <p:nvGraphicFramePr>
          <p:cNvPr id="4" name="Platshållare för innehåll 3"/>
          <p:cNvGraphicFramePr>
            <a:graphicFrameLocks noGrp="1"/>
          </p:cNvGraphicFramePr>
          <p:nvPr>
            <p:ph idx="10"/>
            <p:extLst>
              <p:ext uri="{D42A27DB-BD31-4B8C-83A1-F6EECF244321}">
                <p14:modId xmlns:p14="http://schemas.microsoft.com/office/powerpoint/2010/main" val="3969097884"/>
              </p:ext>
            </p:extLst>
          </p:nvPr>
        </p:nvGraphicFramePr>
        <p:xfrm>
          <a:off x="509681" y="2318653"/>
          <a:ext cx="11172638" cy="3956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076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D06A8D41-7AA8-4DA2-BB6D-1A90206573DA}"/>
                                            </p:graphicEl>
                                          </p:spTgt>
                                        </p:tgtEl>
                                        <p:attrNameLst>
                                          <p:attrName>style.visibility</p:attrName>
                                        </p:attrNameLst>
                                      </p:cBhvr>
                                      <p:to>
                                        <p:strVal val="visible"/>
                                      </p:to>
                                    </p:set>
                                    <p:animEffect transition="in" filter="fade">
                                      <p:cBhvr>
                                        <p:cTn id="7" dur="1000"/>
                                        <p:tgtEl>
                                          <p:spTgt spid="4">
                                            <p:graphicEl>
                                              <a:dgm id="{D06A8D41-7AA8-4DA2-BB6D-1A90206573DA}"/>
                                            </p:graphicEl>
                                          </p:spTgt>
                                        </p:tgtEl>
                                      </p:cBhvr>
                                    </p:animEffect>
                                    <p:anim calcmode="lin" valueType="num">
                                      <p:cBhvr>
                                        <p:cTn id="8" dur="1000" fill="hold"/>
                                        <p:tgtEl>
                                          <p:spTgt spid="4">
                                            <p:graphicEl>
                                              <a:dgm id="{D06A8D41-7AA8-4DA2-BB6D-1A90206573DA}"/>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D06A8D41-7AA8-4DA2-BB6D-1A90206573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EE1F378D-FA5C-4BDF-8719-FAC86034EF06}"/>
                                            </p:graphicEl>
                                          </p:spTgt>
                                        </p:tgtEl>
                                        <p:attrNameLst>
                                          <p:attrName>style.visibility</p:attrName>
                                        </p:attrNameLst>
                                      </p:cBhvr>
                                      <p:to>
                                        <p:strVal val="visible"/>
                                      </p:to>
                                    </p:set>
                                    <p:animEffect transition="in" filter="fade">
                                      <p:cBhvr>
                                        <p:cTn id="14" dur="1000"/>
                                        <p:tgtEl>
                                          <p:spTgt spid="4">
                                            <p:graphicEl>
                                              <a:dgm id="{EE1F378D-FA5C-4BDF-8719-FAC86034EF06}"/>
                                            </p:graphicEl>
                                          </p:spTgt>
                                        </p:tgtEl>
                                      </p:cBhvr>
                                    </p:animEffect>
                                    <p:anim calcmode="lin" valueType="num">
                                      <p:cBhvr>
                                        <p:cTn id="15" dur="1000" fill="hold"/>
                                        <p:tgtEl>
                                          <p:spTgt spid="4">
                                            <p:graphicEl>
                                              <a:dgm id="{EE1F378D-FA5C-4BDF-8719-FAC86034EF06}"/>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EE1F378D-FA5C-4BDF-8719-FAC86034EF06}"/>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E0459638-A495-4041-B4CC-05FA269FF59C}"/>
                                            </p:graphicEl>
                                          </p:spTgt>
                                        </p:tgtEl>
                                        <p:attrNameLst>
                                          <p:attrName>style.visibility</p:attrName>
                                        </p:attrNameLst>
                                      </p:cBhvr>
                                      <p:to>
                                        <p:strVal val="visible"/>
                                      </p:to>
                                    </p:set>
                                    <p:animEffect transition="in" filter="fade">
                                      <p:cBhvr>
                                        <p:cTn id="19" dur="1000"/>
                                        <p:tgtEl>
                                          <p:spTgt spid="4">
                                            <p:graphicEl>
                                              <a:dgm id="{E0459638-A495-4041-B4CC-05FA269FF59C}"/>
                                            </p:graphicEl>
                                          </p:spTgt>
                                        </p:tgtEl>
                                      </p:cBhvr>
                                    </p:animEffect>
                                    <p:anim calcmode="lin" valueType="num">
                                      <p:cBhvr>
                                        <p:cTn id="20" dur="1000" fill="hold"/>
                                        <p:tgtEl>
                                          <p:spTgt spid="4">
                                            <p:graphicEl>
                                              <a:dgm id="{E0459638-A495-4041-B4CC-05FA269FF59C}"/>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E0459638-A495-4041-B4CC-05FA269FF59C}"/>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296591AB-0043-4A0C-910F-2612508CD9BE}"/>
                                            </p:graphicEl>
                                          </p:spTgt>
                                        </p:tgtEl>
                                        <p:attrNameLst>
                                          <p:attrName>style.visibility</p:attrName>
                                        </p:attrNameLst>
                                      </p:cBhvr>
                                      <p:to>
                                        <p:strVal val="visible"/>
                                      </p:to>
                                    </p:set>
                                    <p:animEffect transition="in" filter="fade">
                                      <p:cBhvr>
                                        <p:cTn id="26" dur="1000"/>
                                        <p:tgtEl>
                                          <p:spTgt spid="4">
                                            <p:graphicEl>
                                              <a:dgm id="{296591AB-0043-4A0C-910F-2612508CD9BE}"/>
                                            </p:graphicEl>
                                          </p:spTgt>
                                        </p:tgtEl>
                                      </p:cBhvr>
                                    </p:animEffect>
                                    <p:anim calcmode="lin" valueType="num">
                                      <p:cBhvr>
                                        <p:cTn id="27" dur="1000" fill="hold"/>
                                        <p:tgtEl>
                                          <p:spTgt spid="4">
                                            <p:graphicEl>
                                              <a:dgm id="{296591AB-0043-4A0C-910F-2612508CD9BE}"/>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296591AB-0043-4A0C-910F-2612508CD9BE}"/>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9EF1FF3D-6C86-4FE2-B0AF-8E69768BF276}"/>
                                            </p:graphicEl>
                                          </p:spTgt>
                                        </p:tgtEl>
                                        <p:attrNameLst>
                                          <p:attrName>style.visibility</p:attrName>
                                        </p:attrNameLst>
                                      </p:cBhvr>
                                      <p:to>
                                        <p:strVal val="visible"/>
                                      </p:to>
                                    </p:set>
                                    <p:animEffect transition="in" filter="fade">
                                      <p:cBhvr>
                                        <p:cTn id="31" dur="1000"/>
                                        <p:tgtEl>
                                          <p:spTgt spid="4">
                                            <p:graphicEl>
                                              <a:dgm id="{9EF1FF3D-6C86-4FE2-B0AF-8E69768BF276}"/>
                                            </p:graphicEl>
                                          </p:spTgt>
                                        </p:tgtEl>
                                      </p:cBhvr>
                                    </p:animEffect>
                                    <p:anim calcmode="lin" valueType="num">
                                      <p:cBhvr>
                                        <p:cTn id="32" dur="1000" fill="hold"/>
                                        <p:tgtEl>
                                          <p:spTgt spid="4">
                                            <p:graphicEl>
                                              <a:dgm id="{9EF1FF3D-6C86-4FE2-B0AF-8E69768BF276}"/>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9EF1FF3D-6C86-4FE2-B0AF-8E69768BF276}"/>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215A8B5D-B7C1-4864-BC91-D9A90A0581CA}"/>
                                            </p:graphicEl>
                                          </p:spTgt>
                                        </p:tgtEl>
                                        <p:attrNameLst>
                                          <p:attrName>style.visibility</p:attrName>
                                        </p:attrNameLst>
                                      </p:cBhvr>
                                      <p:to>
                                        <p:strVal val="visible"/>
                                      </p:to>
                                    </p:set>
                                    <p:animEffect transition="in" filter="fade">
                                      <p:cBhvr>
                                        <p:cTn id="38" dur="1000"/>
                                        <p:tgtEl>
                                          <p:spTgt spid="4">
                                            <p:graphicEl>
                                              <a:dgm id="{215A8B5D-B7C1-4864-BC91-D9A90A0581CA}"/>
                                            </p:graphicEl>
                                          </p:spTgt>
                                        </p:tgtEl>
                                      </p:cBhvr>
                                    </p:animEffect>
                                    <p:anim calcmode="lin" valueType="num">
                                      <p:cBhvr>
                                        <p:cTn id="39" dur="1000" fill="hold"/>
                                        <p:tgtEl>
                                          <p:spTgt spid="4">
                                            <p:graphicEl>
                                              <a:dgm id="{215A8B5D-B7C1-4864-BC91-D9A90A0581CA}"/>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215A8B5D-B7C1-4864-BC91-D9A90A0581CA}"/>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FA2850AB-110F-4087-A85D-0891ED8CDBD9}"/>
                                            </p:graphicEl>
                                          </p:spTgt>
                                        </p:tgtEl>
                                        <p:attrNameLst>
                                          <p:attrName>style.visibility</p:attrName>
                                        </p:attrNameLst>
                                      </p:cBhvr>
                                      <p:to>
                                        <p:strVal val="visible"/>
                                      </p:to>
                                    </p:set>
                                    <p:animEffect transition="in" filter="fade">
                                      <p:cBhvr>
                                        <p:cTn id="43" dur="1000"/>
                                        <p:tgtEl>
                                          <p:spTgt spid="4">
                                            <p:graphicEl>
                                              <a:dgm id="{FA2850AB-110F-4087-A85D-0891ED8CDBD9}"/>
                                            </p:graphicEl>
                                          </p:spTgt>
                                        </p:tgtEl>
                                      </p:cBhvr>
                                    </p:animEffect>
                                    <p:anim calcmode="lin" valueType="num">
                                      <p:cBhvr>
                                        <p:cTn id="44" dur="1000" fill="hold"/>
                                        <p:tgtEl>
                                          <p:spTgt spid="4">
                                            <p:graphicEl>
                                              <a:dgm id="{FA2850AB-110F-4087-A85D-0891ED8CDBD9}"/>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FA2850AB-110F-4087-A85D-0891ED8CDBD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17F0DCA2-ED99-4F25-8EBF-7CCE8C3359A5}"/>
              </a:ext>
            </a:extLst>
          </p:cNvPr>
          <p:cNvPicPr>
            <a:picLocks noChangeAspect="1"/>
          </p:cNvPicPr>
          <p:nvPr/>
        </p:nvPicPr>
        <p:blipFill rotWithShape="1">
          <a:blip r:embed="rId3">
            <a:extLst>
              <a:ext uri="{28A0092B-C50C-407E-A947-70E740481C1C}">
                <a14:useLocalDpi xmlns:a14="http://schemas.microsoft.com/office/drawing/2010/main" val="0"/>
              </a:ext>
            </a:extLst>
          </a:blip>
          <a:srcRect b="27643"/>
          <a:stretch/>
        </p:blipFill>
        <p:spPr>
          <a:xfrm>
            <a:off x="0" y="3854146"/>
            <a:ext cx="12192000" cy="3037308"/>
          </a:xfrm>
          <a:prstGeom prst="rect">
            <a:avLst/>
          </a:prstGeom>
        </p:spPr>
      </p:pic>
      <p:sp>
        <p:nvSpPr>
          <p:cNvPr id="5" name="Rubrik 1">
            <a:extLst>
              <a:ext uri="{FF2B5EF4-FFF2-40B4-BE49-F238E27FC236}">
                <a16:creationId xmlns:a16="http://schemas.microsoft.com/office/drawing/2014/main" id="{9FDAC76B-75E4-4FE2-9CB2-49A8E510CDEA}"/>
              </a:ext>
            </a:extLst>
          </p:cNvPr>
          <p:cNvSpPr txBox="1">
            <a:spLocks/>
          </p:cNvSpPr>
          <p:nvPr/>
        </p:nvSpPr>
        <p:spPr>
          <a:xfrm>
            <a:off x="813382" y="454458"/>
            <a:ext cx="10565235" cy="498941"/>
          </a:xfrm>
          <a:prstGeom prst="rect">
            <a:avLst/>
          </a:prstGeom>
        </p:spPr>
        <p:txBody>
          <a:bodyPr anchor="b">
            <a:no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sv-SE" sz="4400" b="1" dirty="0">
                <a:solidFill>
                  <a:schemeClr val="accent2"/>
                </a:solidFill>
                <a:latin typeface="Source Sans Pro Semibold" panose="020B0603030403020204" pitchFamily="34" charset="0"/>
                <a:ea typeface="Source Sans Pro Semibold" panose="020B0603030403020204" pitchFamily="34" charset="0"/>
                <a:cs typeface="+mn-cs"/>
              </a:rPr>
              <a:t>Fjärrvärme i området</a:t>
            </a:r>
            <a:endParaRPr lang="sv-SE" sz="4400" b="1" u="sng" dirty="0">
              <a:solidFill>
                <a:schemeClr val="accent2"/>
              </a:solidFill>
              <a:latin typeface="Source Sans Pro Semibold" panose="020B0603030403020204" pitchFamily="34" charset="0"/>
              <a:ea typeface="Source Sans Pro Semibold" panose="020B0603030403020204" pitchFamily="34" charset="0"/>
              <a:cs typeface="+mn-cs"/>
            </a:endParaRPr>
          </a:p>
        </p:txBody>
      </p:sp>
      <p:pic>
        <p:nvPicPr>
          <p:cNvPr id="7" name="Bildobjekt 6">
            <a:extLst>
              <a:ext uri="{FF2B5EF4-FFF2-40B4-BE49-F238E27FC236}">
                <a16:creationId xmlns:a16="http://schemas.microsoft.com/office/drawing/2014/main" id="{52F23336-57C8-40D7-8861-160C73FC1E31}"/>
              </a:ext>
            </a:extLst>
          </p:cNvPr>
          <p:cNvPicPr>
            <a:picLocks noChangeAspect="1"/>
          </p:cNvPicPr>
          <p:nvPr/>
        </p:nvPicPr>
        <p:blipFill>
          <a:blip r:embed="rId4"/>
          <a:stretch>
            <a:fillRect/>
          </a:stretch>
        </p:blipFill>
        <p:spPr>
          <a:xfrm>
            <a:off x="6410631" y="1087231"/>
            <a:ext cx="4967986" cy="4089463"/>
          </a:xfrm>
          <a:prstGeom prst="rect">
            <a:avLst/>
          </a:prstGeom>
        </p:spPr>
      </p:pic>
      <p:sp>
        <p:nvSpPr>
          <p:cNvPr id="8" name="textruta 7">
            <a:extLst>
              <a:ext uri="{FF2B5EF4-FFF2-40B4-BE49-F238E27FC236}">
                <a16:creationId xmlns:a16="http://schemas.microsoft.com/office/drawing/2014/main" id="{1F9BB4FE-B553-4093-9DCE-6AF3D2030265}"/>
              </a:ext>
            </a:extLst>
          </p:cNvPr>
          <p:cNvSpPr txBox="1"/>
          <p:nvPr/>
        </p:nvSpPr>
        <p:spPr>
          <a:xfrm>
            <a:off x="233748" y="1087231"/>
            <a:ext cx="5777544" cy="4893647"/>
          </a:xfrm>
          <a:prstGeom prst="rect">
            <a:avLst/>
          </a:prstGeom>
          <a:noFill/>
        </p:spPr>
        <p:txBody>
          <a:bodyPr wrap="none" rtlCol="0">
            <a:spAutoFit/>
          </a:bodyPr>
          <a:lstStyle/>
          <a:p>
            <a:r>
              <a:rPr lang="sv-SE" sz="2400" dirty="0">
                <a:solidFill>
                  <a:schemeClr val="accent2">
                    <a:lumMod val="75000"/>
                  </a:schemeClr>
                </a:solidFill>
              </a:rPr>
              <a:t>Anslutningsavgift  35 000 kr </a:t>
            </a:r>
            <a:r>
              <a:rPr lang="sv-SE" sz="2400" dirty="0" err="1">
                <a:solidFill>
                  <a:schemeClr val="accent2">
                    <a:lumMod val="75000"/>
                  </a:schemeClr>
                </a:solidFill>
              </a:rPr>
              <a:t>inkl</a:t>
            </a:r>
            <a:r>
              <a:rPr lang="sv-SE" sz="2400" dirty="0">
                <a:solidFill>
                  <a:schemeClr val="accent2">
                    <a:lumMod val="75000"/>
                  </a:schemeClr>
                </a:solidFill>
              </a:rPr>
              <a:t> moms</a:t>
            </a:r>
          </a:p>
          <a:p>
            <a:r>
              <a:rPr lang="sv-SE" sz="1200" dirty="0">
                <a:solidFill>
                  <a:schemeClr val="accent2">
                    <a:lumMod val="75000"/>
                  </a:schemeClr>
                </a:solidFill>
              </a:rPr>
              <a:t>år 2022 , ändras med entreprenadindex</a:t>
            </a:r>
          </a:p>
          <a:p>
            <a:endParaRPr lang="sv-SE" sz="1200" dirty="0">
              <a:solidFill>
                <a:schemeClr val="accent2">
                  <a:lumMod val="75000"/>
                </a:schemeClr>
              </a:solidFill>
            </a:endParaRPr>
          </a:p>
          <a:p>
            <a:endParaRPr lang="sv-SE" sz="1200" dirty="0">
              <a:solidFill>
                <a:schemeClr val="accent2">
                  <a:lumMod val="75000"/>
                </a:schemeClr>
              </a:solidFill>
            </a:endParaRPr>
          </a:p>
          <a:p>
            <a:r>
              <a:rPr lang="sv-SE" dirty="0">
                <a:solidFill>
                  <a:schemeClr val="accent2">
                    <a:lumMod val="75000"/>
                  </a:schemeClr>
                </a:solidFill>
              </a:rPr>
              <a:t>Leveranspunkt: vid ventiler ovanför golvet</a:t>
            </a:r>
          </a:p>
          <a:p>
            <a:endParaRPr lang="sv-SE" sz="1200" dirty="0">
              <a:solidFill>
                <a:schemeClr val="accent2">
                  <a:lumMod val="75000"/>
                </a:schemeClr>
              </a:solidFill>
            </a:endParaRPr>
          </a:p>
          <a:p>
            <a:endParaRPr lang="sv-SE" sz="1200" dirty="0">
              <a:solidFill>
                <a:schemeClr val="accent2">
                  <a:lumMod val="75000"/>
                </a:schemeClr>
              </a:solidFill>
            </a:endParaRPr>
          </a:p>
          <a:p>
            <a:r>
              <a:rPr lang="sv-SE" dirty="0">
                <a:solidFill>
                  <a:schemeClr val="accent2">
                    <a:lumMod val="75000"/>
                  </a:schemeClr>
                </a:solidFill>
              </a:rPr>
              <a:t>Skövde Energis åtagande</a:t>
            </a:r>
          </a:p>
          <a:p>
            <a:pPr marL="171450" indent="-171450">
              <a:buFont typeface="Arial" panose="020B0604020202020204" pitchFamily="34" charset="0"/>
              <a:buChar char="•"/>
            </a:pPr>
            <a:r>
              <a:rPr lang="sv-SE" dirty="0">
                <a:solidFill>
                  <a:schemeClr val="accent2">
                    <a:lumMod val="75000"/>
                  </a:schemeClr>
                </a:solidFill>
              </a:rPr>
              <a:t>Leverera ingjutningsböj</a:t>
            </a:r>
          </a:p>
          <a:p>
            <a:pPr marL="171450" indent="-171450">
              <a:buFont typeface="Arial" panose="020B0604020202020204" pitchFamily="34" charset="0"/>
              <a:buChar char="•"/>
            </a:pPr>
            <a:r>
              <a:rPr lang="sv-SE" dirty="0">
                <a:solidFill>
                  <a:schemeClr val="accent2">
                    <a:lumMod val="75000"/>
                  </a:schemeClr>
                </a:solidFill>
              </a:rPr>
              <a:t>Gräver från fjärrvärmeledningen fram till byggnad</a:t>
            </a:r>
          </a:p>
          <a:p>
            <a:pPr marL="171450" indent="-171450">
              <a:buFont typeface="Arial" panose="020B0604020202020204" pitchFamily="34" charset="0"/>
              <a:buChar char="•"/>
            </a:pPr>
            <a:r>
              <a:rPr lang="sv-SE" dirty="0">
                <a:solidFill>
                  <a:schemeClr val="accent2">
                    <a:lumMod val="75000"/>
                  </a:schemeClr>
                </a:solidFill>
              </a:rPr>
              <a:t>Lägger kulvert, svetsar, mm</a:t>
            </a:r>
          </a:p>
          <a:p>
            <a:pPr marL="171450" indent="-171450">
              <a:buFont typeface="Arial" panose="020B0604020202020204" pitchFamily="34" charset="0"/>
              <a:buChar char="•"/>
            </a:pPr>
            <a:r>
              <a:rPr lang="sv-SE" dirty="0">
                <a:solidFill>
                  <a:schemeClr val="accent2">
                    <a:lumMod val="75000"/>
                  </a:schemeClr>
                </a:solidFill>
              </a:rPr>
              <a:t>Grov återställer uppgrävda ytor</a:t>
            </a:r>
          </a:p>
          <a:p>
            <a:pPr marL="171450" indent="-171450">
              <a:buFont typeface="Arial" panose="020B0604020202020204" pitchFamily="34" charset="0"/>
              <a:buChar char="•"/>
            </a:pPr>
            <a:r>
              <a:rPr lang="sv-SE" dirty="0">
                <a:solidFill>
                  <a:schemeClr val="accent2">
                    <a:lumMod val="75000"/>
                  </a:schemeClr>
                </a:solidFill>
              </a:rPr>
              <a:t>Monterar en fjärrvärmemätare</a:t>
            </a:r>
          </a:p>
          <a:p>
            <a:pPr marL="171450" indent="-171450">
              <a:buFont typeface="Arial" panose="020B0604020202020204" pitchFamily="34" charset="0"/>
              <a:buChar char="•"/>
            </a:pPr>
            <a:endParaRPr lang="sv-SE" sz="1200" dirty="0">
              <a:solidFill>
                <a:schemeClr val="accent2">
                  <a:lumMod val="75000"/>
                </a:schemeClr>
              </a:solidFill>
            </a:endParaRPr>
          </a:p>
          <a:p>
            <a:endParaRPr lang="sv-SE" sz="1200" dirty="0">
              <a:solidFill>
                <a:schemeClr val="accent2">
                  <a:lumMod val="75000"/>
                </a:schemeClr>
              </a:solidFill>
            </a:endParaRPr>
          </a:p>
          <a:p>
            <a:r>
              <a:rPr lang="sv-SE" dirty="0">
                <a:solidFill>
                  <a:schemeClr val="accent2">
                    <a:lumMod val="75000"/>
                  </a:schemeClr>
                </a:solidFill>
              </a:rPr>
              <a:t>Fastighetsägarens åtagande</a:t>
            </a:r>
          </a:p>
          <a:p>
            <a:pPr marL="171450" indent="-171450">
              <a:buFont typeface="Arial" panose="020B0604020202020204" pitchFamily="34" charset="0"/>
              <a:buChar char="•"/>
            </a:pPr>
            <a:r>
              <a:rPr lang="sv-SE" dirty="0">
                <a:solidFill>
                  <a:schemeClr val="accent2">
                    <a:lumMod val="75000"/>
                  </a:schemeClr>
                </a:solidFill>
              </a:rPr>
              <a:t>Upphandla fjärrvärmecentral samt installation av denna</a:t>
            </a:r>
          </a:p>
          <a:p>
            <a:endParaRPr lang="sv-SE" dirty="0">
              <a:solidFill>
                <a:srgbClr val="FFC000"/>
              </a:solidFill>
            </a:endParaRPr>
          </a:p>
          <a:p>
            <a:endParaRPr lang="sv-SE" sz="1200" dirty="0">
              <a:solidFill>
                <a:srgbClr val="FFC000"/>
              </a:solidFill>
            </a:endParaRPr>
          </a:p>
          <a:p>
            <a:endParaRPr lang="sv-SE" sz="1200" dirty="0">
              <a:solidFill>
                <a:srgbClr val="FFC000"/>
              </a:solidFill>
            </a:endParaRPr>
          </a:p>
        </p:txBody>
      </p:sp>
    </p:spTree>
    <p:extLst>
      <p:ext uri="{BB962C8B-B14F-4D97-AF65-F5344CB8AC3E}">
        <p14:creationId xmlns:p14="http://schemas.microsoft.com/office/powerpoint/2010/main" val="344834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17F0DCA2-ED99-4F25-8EBF-7CCE8C3359A5}"/>
              </a:ext>
            </a:extLst>
          </p:cNvPr>
          <p:cNvPicPr>
            <a:picLocks noChangeAspect="1"/>
          </p:cNvPicPr>
          <p:nvPr/>
        </p:nvPicPr>
        <p:blipFill rotWithShape="1">
          <a:blip r:embed="rId3">
            <a:extLst>
              <a:ext uri="{28A0092B-C50C-407E-A947-70E740481C1C}">
                <a14:useLocalDpi xmlns:a14="http://schemas.microsoft.com/office/drawing/2010/main" val="0"/>
              </a:ext>
            </a:extLst>
          </a:blip>
          <a:srcRect b="27643"/>
          <a:stretch/>
        </p:blipFill>
        <p:spPr>
          <a:xfrm>
            <a:off x="0" y="3854146"/>
            <a:ext cx="12192000" cy="3037308"/>
          </a:xfrm>
          <a:prstGeom prst="rect">
            <a:avLst/>
          </a:prstGeom>
        </p:spPr>
      </p:pic>
      <p:sp>
        <p:nvSpPr>
          <p:cNvPr id="6" name="textruta 5">
            <a:extLst>
              <a:ext uri="{FF2B5EF4-FFF2-40B4-BE49-F238E27FC236}">
                <a16:creationId xmlns:a16="http://schemas.microsoft.com/office/drawing/2014/main" id="{8ED160C9-9BF0-447C-8CFB-C5010CA49D06}"/>
              </a:ext>
            </a:extLst>
          </p:cNvPr>
          <p:cNvSpPr txBox="1"/>
          <p:nvPr/>
        </p:nvSpPr>
        <p:spPr>
          <a:xfrm>
            <a:off x="335280" y="202850"/>
            <a:ext cx="7193280"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4400" b="1" u="sng" dirty="0">
                <a:solidFill>
                  <a:srgbClr val="ED7D31"/>
                </a:solidFill>
                <a:latin typeface="Source Sans Pro Semibold" panose="020B0603030403020204" pitchFamily="34" charset="0"/>
                <a:ea typeface="Source Sans Pro Semibold" panose="020B0603030403020204" pitchFamily="34" charset="0"/>
              </a:rPr>
              <a:t>Anslutningspunkt mm</a:t>
            </a:r>
            <a:endParaRPr kumimoji="0" lang="sv-SE" sz="4400" b="1" i="0" u="sng" strike="noStrike" kern="1200" cap="none" spc="0" normalizeH="0" baseline="0" noProof="0" dirty="0">
              <a:ln>
                <a:noFill/>
              </a:ln>
              <a:solidFill>
                <a:srgbClr val="ED7D31"/>
              </a:solidFill>
              <a:effectLst/>
              <a:uLnTx/>
              <a:uFillTx/>
              <a:latin typeface="Source Sans Pro Semibold" panose="020B0603030403020204" pitchFamily="34" charset="0"/>
              <a:ea typeface="Source Sans Pro Semibold" panose="020B06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4400" dirty="0">
              <a:solidFill>
                <a:srgbClr val="ED7D31"/>
              </a:solidFill>
              <a:latin typeface="Source Sans Pro Semibold" panose="020B0603030403020204" pitchFamily="34" charset="0"/>
              <a:ea typeface="Source Sans Pro Semibold" panose="020B0603030403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3600" b="0" i="0" u="none" strike="noStrike" kern="1200" cap="none" spc="0" normalizeH="0" baseline="0" noProof="0" dirty="0">
              <a:ln>
                <a:noFill/>
              </a:ln>
              <a:solidFill>
                <a:srgbClr val="ED7D31"/>
              </a:solidFill>
              <a:effectLst/>
              <a:uLnTx/>
              <a:uFillTx/>
              <a:latin typeface="Source Sans Pro Semibold" panose="020B0603030403020204" pitchFamily="34" charset="0"/>
              <a:ea typeface="Source Sans Pro Semibold" panose="020B0603030403020204" pitchFamily="34" charset="0"/>
              <a:cs typeface="+mn-cs"/>
            </a:endParaRPr>
          </a:p>
        </p:txBody>
      </p:sp>
      <p:pic>
        <p:nvPicPr>
          <p:cNvPr id="3" name="Bildobjekt 2">
            <a:extLst>
              <a:ext uri="{FF2B5EF4-FFF2-40B4-BE49-F238E27FC236}">
                <a16:creationId xmlns:a16="http://schemas.microsoft.com/office/drawing/2014/main" id="{64DEA424-D63D-488F-B1A6-C21FAD3DAE04}"/>
              </a:ext>
            </a:extLst>
          </p:cNvPr>
          <p:cNvPicPr>
            <a:picLocks noChangeAspect="1"/>
          </p:cNvPicPr>
          <p:nvPr/>
        </p:nvPicPr>
        <p:blipFill>
          <a:blip r:embed="rId4"/>
          <a:stretch>
            <a:fillRect/>
          </a:stretch>
        </p:blipFill>
        <p:spPr>
          <a:xfrm>
            <a:off x="7658444" y="1571761"/>
            <a:ext cx="4198276" cy="2864185"/>
          </a:xfrm>
          <a:prstGeom prst="rect">
            <a:avLst/>
          </a:prstGeom>
        </p:spPr>
      </p:pic>
      <p:sp>
        <p:nvSpPr>
          <p:cNvPr id="5" name="textruta 4">
            <a:extLst>
              <a:ext uri="{FF2B5EF4-FFF2-40B4-BE49-F238E27FC236}">
                <a16:creationId xmlns:a16="http://schemas.microsoft.com/office/drawing/2014/main" id="{D8677FE6-6321-45E5-97C3-8DD54BB2BBD5}"/>
              </a:ext>
            </a:extLst>
          </p:cNvPr>
          <p:cNvSpPr txBox="1"/>
          <p:nvPr/>
        </p:nvSpPr>
        <p:spPr>
          <a:xfrm>
            <a:off x="7801761" y="1203124"/>
            <a:ext cx="4107215" cy="369332"/>
          </a:xfrm>
          <a:prstGeom prst="rect">
            <a:avLst/>
          </a:prstGeom>
          <a:noFill/>
        </p:spPr>
        <p:txBody>
          <a:bodyPr wrap="none" rtlCol="0">
            <a:spAutoFit/>
          </a:bodyPr>
          <a:lstStyle/>
          <a:p>
            <a:r>
              <a:rPr lang="sv-SE" dirty="0">
                <a:solidFill>
                  <a:schemeClr val="tx2"/>
                </a:solidFill>
              </a:rPr>
              <a:t>Bygganvisning  Trädgårdsstaden etapp 3</a:t>
            </a:r>
          </a:p>
        </p:txBody>
      </p:sp>
      <p:pic>
        <p:nvPicPr>
          <p:cNvPr id="12" name="Bildobjekt 11">
            <a:extLst>
              <a:ext uri="{FF2B5EF4-FFF2-40B4-BE49-F238E27FC236}">
                <a16:creationId xmlns:a16="http://schemas.microsoft.com/office/drawing/2014/main" id="{B7848025-005A-4491-94DF-50B2124A8772}"/>
              </a:ext>
            </a:extLst>
          </p:cNvPr>
          <p:cNvPicPr>
            <a:picLocks noChangeAspect="1"/>
          </p:cNvPicPr>
          <p:nvPr/>
        </p:nvPicPr>
        <p:blipFill>
          <a:blip r:embed="rId5"/>
          <a:stretch>
            <a:fillRect/>
          </a:stretch>
        </p:blipFill>
        <p:spPr>
          <a:xfrm>
            <a:off x="684934" y="1203124"/>
            <a:ext cx="5772150" cy="4000500"/>
          </a:xfrm>
          <a:prstGeom prst="rect">
            <a:avLst/>
          </a:prstGeom>
        </p:spPr>
      </p:pic>
    </p:spTree>
    <p:extLst>
      <p:ext uri="{BB962C8B-B14F-4D97-AF65-F5344CB8AC3E}">
        <p14:creationId xmlns:p14="http://schemas.microsoft.com/office/powerpoint/2010/main" val="3072697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32BB7C-99A4-440E-9B06-34A1ECA26EB2}"/>
              </a:ext>
            </a:extLst>
          </p:cNvPr>
          <p:cNvSpPr>
            <a:spLocks noGrp="1"/>
          </p:cNvSpPr>
          <p:nvPr>
            <p:ph type="ctrTitle"/>
          </p:nvPr>
        </p:nvSpPr>
        <p:spPr>
          <a:xfrm>
            <a:off x="1524000" y="1041400"/>
            <a:ext cx="9144000" cy="835526"/>
          </a:xfrm>
        </p:spPr>
        <p:txBody>
          <a:bodyPr/>
          <a:lstStyle/>
          <a:p>
            <a:r>
              <a:rPr lang="sv-SE" dirty="0">
                <a:solidFill>
                  <a:schemeClr val="tx2"/>
                </a:solidFill>
                <a:latin typeface="Source Sans Pro Semibold" panose="020B0603030403020204" pitchFamily="34" charset="0"/>
                <a:ea typeface="Source Sans Pro Semibold" panose="020B0603030403020204" pitchFamily="34" charset="0"/>
              </a:rPr>
              <a:t>Driftkalkyl exempel</a:t>
            </a:r>
          </a:p>
        </p:txBody>
      </p:sp>
      <p:sp>
        <p:nvSpPr>
          <p:cNvPr id="3" name="Underrubrik 2">
            <a:extLst>
              <a:ext uri="{FF2B5EF4-FFF2-40B4-BE49-F238E27FC236}">
                <a16:creationId xmlns:a16="http://schemas.microsoft.com/office/drawing/2014/main" id="{3693AC9E-191B-4A57-81FA-343D362A1C5F}"/>
              </a:ext>
            </a:extLst>
          </p:cNvPr>
          <p:cNvSpPr>
            <a:spLocks noGrp="1"/>
          </p:cNvSpPr>
          <p:nvPr>
            <p:ph type="subTitle" idx="1"/>
          </p:nvPr>
        </p:nvSpPr>
        <p:spPr>
          <a:xfrm>
            <a:off x="1524000" y="1876926"/>
            <a:ext cx="9144000" cy="3380874"/>
          </a:xfrm>
        </p:spPr>
        <p:txBody>
          <a:bodyPr/>
          <a:lstStyle/>
          <a:p>
            <a:pPr marL="342900" indent="-342900">
              <a:buFont typeface="Arial" panose="020B0604020202020204" pitchFamily="34" charset="0"/>
              <a:buChar char="•"/>
            </a:pPr>
            <a:endParaRPr lang="sv-SE" dirty="0"/>
          </a:p>
          <a:p>
            <a:pPr marL="342900" indent="-342900" algn="l">
              <a:buFont typeface="Arial" panose="020B0604020202020204" pitchFamily="34" charset="0"/>
              <a:buChar char="•"/>
            </a:pPr>
            <a:endParaRPr lang="sv-SE" dirty="0"/>
          </a:p>
          <a:p>
            <a:pPr marL="342900" indent="-342900" algn="l">
              <a:buFont typeface="Arial" panose="020B0604020202020204" pitchFamily="34" charset="0"/>
              <a:buChar char="•"/>
            </a:pPr>
            <a:endParaRPr lang="sv-SE" dirty="0"/>
          </a:p>
          <a:p>
            <a:pPr marL="342900" indent="-342900" algn="l">
              <a:buFont typeface="Arial" panose="020B0604020202020204" pitchFamily="34" charset="0"/>
              <a:buChar char="•"/>
            </a:pPr>
            <a:endParaRPr lang="sv-SE" dirty="0"/>
          </a:p>
          <a:p>
            <a:pPr marL="342900" indent="-342900" algn="l">
              <a:buFont typeface="Arial" panose="020B0604020202020204" pitchFamily="34" charset="0"/>
              <a:buChar char="•"/>
            </a:pPr>
            <a:endParaRPr lang="sv-SE" dirty="0"/>
          </a:p>
        </p:txBody>
      </p:sp>
      <p:graphicFrame>
        <p:nvGraphicFramePr>
          <p:cNvPr id="4" name="Tabell 4">
            <a:extLst>
              <a:ext uri="{FF2B5EF4-FFF2-40B4-BE49-F238E27FC236}">
                <a16:creationId xmlns:a16="http://schemas.microsoft.com/office/drawing/2014/main" id="{EC17919E-C47C-418E-A239-27959188576C}"/>
              </a:ext>
            </a:extLst>
          </p:cNvPr>
          <p:cNvGraphicFramePr>
            <a:graphicFrameLocks noGrp="1"/>
          </p:cNvGraphicFramePr>
          <p:nvPr/>
        </p:nvGraphicFramePr>
        <p:xfrm>
          <a:off x="1830664" y="2640263"/>
          <a:ext cx="8128000" cy="1483360"/>
        </p:xfrm>
        <a:graphic>
          <a:graphicData uri="http://schemas.openxmlformats.org/drawingml/2006/table">
            <a:tbl>
              <a:tblPr firstRow="1" bandRow="1">
                <a:tableStyleId>{5C22544A-7EE6-4342-B048-85BDC9FD1C3A}</a:tableStyleId>
              </a:tblPr>
              <a:tblGrid>
                <a:gridCol w="2489666">
                  <a:extLst>
                    <a:ext uri="{9D8B030D-6E8A-4147-A177-3AD203B41FA5}">
                      <a16:colId xmlns:a16="http://schemas.microsoft.com/office/drawing/2014/main" val="3011385660"/>
                    </a:ext>
                  </a:extLst>
                </a:gridCol>
                <a:gridCol w="1702965">
                  <a:extLst>
                    <a:ext uri="{9D8B030D-6E8A-4147-A177-3AD203B41FA5}">
                      <a16:colId xmlns:a16="http://schemas.microsoft.com/office/drawing/2014/main" val="776104074"/>
                    </a:ext>
                  </a:extLst>
                </a:gridCol>
                <a:gridCol w="1903369">
                  <a:extLst>
                    <a:ext uri="{9D8B030D-6E8A-4147-A177-3AD203B41FA5}">
                      <a16:colId xmlns:a16="http://schemas.microsoft.com/office/drawing/2014/main" val="3679080390"/>
                    </a:ext>
                  </a:extLst>
                </a:gridCol>
                <a:gridCol w="2032000">
                  <a:extLst>
                    <a:ext uri="{9D8B030D-6E8A-4147-A177-3AD203B41FA5}">
                      <a16:colId xmlns:a16="http://schemas.microsoft.com/office/drawing/2014/main" val="58292935"/>
                    </a:ext>
                  </a:extLst>
                </a:gridCol>
              </a:tblGrid>
              <a:tr h="370840">
                <a:tc>
                  <a:txBody>
                    <a:bodyPr/>
                    <a:lstStyle/>
                    <a:p>
                      <a:endParaRPr lang="sv-SE" dirty="0">
                        <a:solidFill>
                          <a:schemeClr val="tx2"/>
                        </a:solidFill>
                      </a:endParaRPr>
                    </a:p>
                  </a:txBody>
                  <a:tcPr/>
                </a:tc>
                <a:tc>
                  <a:txBody>
                    <a:bodyPr/>
                    <a:lstStyle/>
                    <a:p>
                      <a:r>
                        <a:rPr lang="sv-SE" dirty="0">
                          <a:solidFill>
                            <a:schemeClr val="tx2"/>
                          </a:solidFill>
                        </a:rPr>
                        <a:t>5 000 kWh</a:t>
                      </a:r>
                    </a:p>
                  </a:txBody>
                  <a:tcPr/>
                </a:tc>
                <a:tc>
                  <a:txBody>
                    <a:bodyPr/>
                    <a:lstStyle/>
                    <a:p>
                      <a:r>
                        <a:rPr lang="sv-SE" dirty="0">
                          <a:solidFill>
                            <a:schemeClr val="tx2"/>
                          </a:solidFill>
                        </a:rPr>
                        <a:t>10 000 kWh </a:t>
                      </a:r>
                    </a:p>
                  </a:txBody>
                  <a:tcPr/>
                </a:tc>
                <a:tc>
                  <a:txBody>
                    <a:bodyPr/>
                    <a:lstStyle/>
                    <a:p>
                      <a:r>
                        <a:rPr lang="sv-SE" dirty="0">
                          <a:solidFill>
                            <a:schemeClr val="tx2"/>
                          </a:solidFill>
                        </a:rPr>
                        <a:t>15 000 kWh</a:t>
                      </a:r>
                    </a:p>
                  </a:txBody>
                  <a:tcPr/>
                </a:tc>
                <a:extLst>
                  <a:ext uri="{0D108BD9-81ED-4DB2-BD59-A6C34878D82A}">
                    <a16:rowId xmlns:a16="http://schemas.microsoft.com/office/drawing/2014/main" val="3462170669"/>
                  </a:ext>
                </a:extLst>
              </a:tr>
              <a:tr h="370840">
                <a:tc>
                  <a:txBody>
                    <a:bodyPr/>
                    <a:lstStyle/>
                    <a:p>
                      <a:r>
                        <a:rPr lang="sv-SE" dirty="0">
                          <a:solidFill>
                            <a:schemeClr val="tx2"/>
                          </a:solidFill>
                        </a:rPr>
                        <a:t>Fast avgift </a:t>
                      </a:r>
                      <a:r>
                        <a:rPr lang="sv-SE" dirty="0" err="1">
                          <a:solidFill>
                            <a:schemeClr val="tx2"/>
                          </a:solidFill>
                        </a:rPr>
                        <a:t>inkl</a:t>
                      </a:r>
                      <a:r>
                        <a:rPr lang="sv-SE" dirty="0">
                          <a:solidFill>
                            <a:schemeClr val="tx2"/>
                          </a:solidFill>
                        </a:rPr>
                        <a:t> moms</a:t>
                      </a:r>
                    </a:p>
                  </a:txBody>
                  <a:tcPr/>
                </a:tc>
                <a:tc>
                  <a:txBody>
                    <a:bodyPr/>
                    <a:lstStyle/>
                    <a:p>
                      <a:r>
                        <a:rPr lang="sv-SE" dirty="0">
                          <a:solidFill>
                            <a:schemeClr val="tx2"/>
                          </a:solidFill>
                        </a:rPr>
                        <a:t>3 850</a:t>
                      </a:r>
                    </a:p>
                  </a:txBody>
                  <a:tcPr/>
                </a:tc>
                <a:tc>
                  <a:txBody>
                    <a:bodyPr/>
                    <a:lstStyle/>
                    <a:p>
                      <a:r>
                        <a:rPr lang="sv-SE" dirty="0">
                          <a:solidFill>
                            <a:schemeClr val="tx2"/>
                          </a:solidFill>
                        </a:rPr>
                        <a:t>3 850</a:t>
                      </a:r>
                    </a:p>
                  </a:txBody>
                  <a:tcPr/>
                </a:tc>
                <a:tc>
                  <a:txBody>
                    <a:bodyPr/>
                    <a:lstStyle/>
                    <a:p>
                      <a:r>
                        <a:rPr lang="sv-SE" dirty="0">
                          <a:solidFill>
                            <a:schemeClr val="tx2"/>
                          </a:solidFill>
                        </a:rPr>
                        <a:t>3 850</a:t>
                      </a:r>
                    </a:p>
                  </a:txBody>
                  <a:tcPr/>
                </a:tc>
                <a:extLst>
                  <a:ext uri="{0D108BD9-81ED-4DB2-BD59-A6C34878D82A}">
                    <a16:rowId xmlns:a16="http://schemas.microsoft.com/office/drawing/2014/main" val="2773137030"/>
                  </a:ext>
                </a:extLst>
              </a:tr>
              <a:tr h="370840">
                <a:tc>
                  <a:txBody>
                    <a:bodyPr/>
                    <a:lstStyle/>
                    <a:p>
                      <a:r>
                        <a:rPr lang="sv-SE" dirty="0">
                          <a:solidFill>
                            <a:schemeClr val="tx2"/>
                          </a:solidFill>
                        </a:rPr>
                        <a:t>Energiavgift </a:t>
                      </a:r>
                      <a:r>
                        <a:rPr lang="sv-SE" dirty="0" err="1">
                          <a:solidFill>
                            <a:schemeClr val="tx2"/>
                          </a:solidFill>
                        </a:rPr>
                        <a:t>inkl</a:t>
                      </a:r>
                      <a:r>
                        <a:rPr lang="sv-SE" dirty="0">
                          <a:solidFill>
                            <a:schemeClr val="tx2"/>
                          </a:solidFill>
                        </a:rPr>
                        <a:t> moms</a:t>
                      </a:r>
                    </a:p>
                  </a:txBody>
                  <a:tcPr/>
                </a:tc>
                <a:tc>
                  <a:txBody>
                    <a:bodyPr/>
                    <a:lstStyle/>
                    <a:p>
                      <a:r>
                        <a:rPr lang="sv-SE" dirty="0">
                          <a:solidFill>
                            <a:schemeClr val="tx2"/>
                          </a:solidFill>
                        </a:rPr>
                        <a:t>2 925</a:t>
                      </a:r>
                    </a:p>
                  </a:txBody>
                  <a:tcPr/>
                </a:tc>
                <a:tc>
                  <a:txBody>
                    <a:bodyPr/>
                    <a:lstStyle/>
                    <a:p>
                      <a:r>
                        <a:rPr lang="sv-SE" dirty="0">
                          <a:solidFill>
                            <a:schemeClr val="tx2"/>
                          </a:solidFill>
                        </a:rPr>
                        <a:t>5 850</a:t>
                      </a:r>
                    </a:p>
                  </a:txBody>
                  <a:tcPr/>
                </a:tc>
                <a:tc>
                  <a:txBody>
                    <a:bodyPr/>
                    <a:lstStyle/>
                    <a:p>
                      <a:r>
                        <a:rPr lang="sv-SE" dirty="0">
                          <a:solidFill>
                            <a:schemeClr val="tx2"/>
                          </a:solidFill>
                        </a:rPr>
                        <a:t>8 775</a:t>
                      </a:r>
                    </a:p>
                  </a:txBody>
                  <a:tcPr/>
                </a:tc>
                <a:extLst>
                  <a:ext uri="{0D108BD9-81ED-4DB2-BD59-A6C34878D82A}">
                    <a16:rowId xmlns:a16="http://schemas.microsoft.com/office/drawing/2014/main" val="900485122"/>
                  </a:ext>
                </a:extLst>
              </a:tr>
              <a:tr h="370840">
                <a:tc>
                  <a:txBody>
                    <a:bodyPr/>
                    <a:lstStyle/>
                    <a:p>
                      <a:r>
                        <a:rPr lang="sv-SE" dirty="0">
                          <a:solidFill>
                            <a:schemeClr val="tx2"/>
                          </a:solidFill>
                        </a:rPr>
                        <a:t>Summa  </a:t>
                      </a:r>
                      <a:r>
                        <a:rPr lang="sv-SE" dirty="0" err="1">
                          <a:solidFill>
                            <a:schemeClr val="tx2"/>
                          </a:solidFill>
                        </a:rPr>
                        <a:t>inkl</a:t>
                      </a:r>
                      <a:r>
                        <a:rPr lang="sv-SE" dirty="0">
                          <a:solidFill>
                            <a:schemeClr val="tx2"/>
                          </a:solidFill>
                        </a:rPr>
                        <a:t> moms </a:t>
                      </a:r>
                    </a:p>
                  </a:txBody>
                  <a:tcPr/>
                </a:tc>
                <a:tc>
                  <a:txBody>
                    <a:bodyPr/>
                    <a:lstStyle/>
                    <a:p>
                      <a:r>
                        <a:rPr lang="sv-SE" dirty="0">
                          <a:solidFill>
                            <a:schemeClr val="tx2"/>
                          </a:solidFill>
                        </a:rPr>
                        <a:t>6 775</a:t>
                      </a:r>
                    </a:p>
                  </a:txBody>
                  <a:tcPr/>
                </a:tc>
                <a:tc>
                  <a:txBody>
                    <a:bodyPr/>
                    <a:lstStyle/>
                    <a:p>
                      <a:r>
                        <a:rPr lang="sv-SE" dirty="0">
                          <a:solidFill>
                            <a:schemeClr val="tx2"/>
                          </a:solidFill>
                        </a:rPr>
                        <a:t>9 700</a:t>
                      </a:r>
                    </a:p>
                  </a:txBody>
                  <a:tcPr/>
                </a:tc>
                <a:tc>
                  <a:txBody>
                    <a:bodyPr/>
                    <a:lstStyle/>
                    <a:p>
                      <a:r>
                        <a:rPr lang="sv-SE" dirty="0">
                          <a:solidFill>
                            <a:schemeClr val="tx2"/>
                          </a:solidFill>
                        </a:rPr>
                        <a:t>12 625</a:t>
                      </a:r>
                    </a:p>
                  </a:txBody>
                  <a:tcPr/>
                </a:tc>
                <a:extLst>
                  <a:ext uri="{0D108BD9-81ED-4DB2-BD59-A6C34878D82A}">
                    <a16:rowId xmlns:a16="http://schemas.microsoft.com/office/drawing/2014/main" val="255110609"/>
                  </a:ext>
                </a:extLst>
              </a:tr>
            </a:tbl>
          </a:graphicData>
        </a:graphic>
      </p:graphicFrame>
      <p:sp>
        <p:nvSpPr>
          <p:cNvPr id="5" name="textruta 4">
            <a:extLst>
              <a:ext uri="{FF2B5EF4-FFF2-40B4-BE49-F238E27FC236}">
                <a16:creationId xmlns:a16="http://schemas.microsoft.com/office/drawing/2014/main" id="{07893938-D012-4338-80A3-9F42A87F7D6F}"/>
              </a:ext>
            </a:extLst>
          </p:cNvPr>
          <p:cNvSpPr txBox="1"/>
          <p:nvPr/>
        </p:nvSpPr>
        <p:spPr>
          <a:xfrm>
            <a:off x="1963024" y="4823670"/>
            <a:ext cx="5739072" cy="369332"/>
          </a:xfrm>
          <a:prstGeom prst="rect">
            <a:avLst/>
          </a:prstGeom>
          <a:noFill/>
        </p:spPr>
        <p:txBody>
          <a:bodyPr wrap="none" rtlCol="0">
            <a:spAutoFit/>
          </a:bodyPr>
          <a:lstStyle/>
          <a:p>
            <a:r>
              <a:rPr lang="sv-SE" dirty="0"/>
              <a:t>Priser enligt fjärrvärme prislista Skövde energi 2022-01-01</a:t>
            </a:r>
          </a:p>
        </p:txBody>
      </p:sp>
    </p:spTree>
    <p:extLst>
      <p:ext uri="{BB962C8B-B14F-4D97-AF65-F5344CB8AC3E}">
        <p14:creationId xmlns:p14="http://schemas.microsoft.com/office/powerpoint/2010/main" val="4122281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17F0DCA2-ED99-4F25-8EBF-7CCE8C3359A5}"/>
              </a:ext>
            </a:extLst>
          </p:cNvPr>
          <p:cNvPicPr>
            <a:picLocks noChangeAspect="1"/>
          </p:cNvPicPr>
          <p:nvPr/>
        </p:nvPicPr>
        <p:blipFill rotWithShape="1">
          <a:blip r:embed="rId3">
            <a:extLst>
              <a:ext uri="{28A0092B-C50C-407E-A947-70E740481C1C}">
                <a14:useLocalDpi xmlns:a14="http://schemas.microsoft.com/office/drawing/2010/main" val="0"/>
              </a:ext>
            </a:extLst>
          </a:blip>
          <a:srcRect b="27643"/>
          <a:stretch/>
        </p:blipFill>
        <p:spPr>
          <a:xfrm>
            <a:off x="0" y="3854146"/>
            <a:ext cx="12192000" cy="3037308"/>
          </a:xfrm>
          <a:prstGeom prst="rect">
            <a:avLst/>
          </a:prstGeom>
        </p:spPr>
      </p:pic>
      <p:sp>
        <p:nvSpPr>
          <p:cNvPr id="5" name="Rubrik 1">
            <a:extLst>
              <a:ext uri="{FF2B5EF4-FFF2-40B4-BE49-F238E27FC236}">
                <a16:creationId xmlns:a16="http://schemas.microsoft.com/office/drawing/2014/main" id="{9FDAC76B-75E4-4FE2-9CB2-49A8E510CDEA}"/>
              </a:ext>
            </a:extLst>
          </p:cNvPr>
          <p:cNvSpPr txBox="1">
            <a:spLocks/>
          </p:cNvSpPr>
          <p:nvPr/>
        </p:nvSpPr>
        <p:spPr>
          <a:xfrm>
            <a:off x="813382" y="454458"/>
            <a:ext cx="10565235" cy="498941"/>
          </a:xfrm>
          <a:prstGeom prst="rect">
            <a:avLst/>
          </a:prstGeom>
        </p:spPr>
        <p:txBody>
          <a:bodyPr anchor="b">
            <a:no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endParaRPr lang="sv-SE" sz="3600" dirty="0">
              <a:solidFill>
                <a:schemeClr val="accent2"/>
              </a:solidFill>
              <a:latin typeface="Source Sans Pro Semibold" panose="020B0603030403020204" pitchFamily="34" charset="0"/>
              <a:ea typeface="Source Sans Pro Semibold" panose="020B0603030403020204" pitchFamily="34" charset="0"/>
              <a:cs typeface="+mn-cs"/>
            </a:endParaRPr>
          </a:p>
        </p:txBody>
      </p:sp>
      <p:pic>
        <p:nvPicPr>
          <p:cNvPr id="3" name="Bildobjekt 2">
            <a:extLst>
              <a:ext uri="{FF2B5EF4-FFF2-40B4-BE49-F238E27FC236}">
                <a16:creationId xmlns:a16="http://schemas.microsoft.com/office/drawing/2014/main" id="{55E61C19-30D6-4ED9-92B2-6E2B551B8927}"/>
              </a:ext>
            </a:extLst>
          </p:cNvPr>
          <p:cNvPicPr>
            <a:picLocks noChangeAspect="1"/>
          </p:cNvPicPr>
          <p:nvPr/>
        </p:nvPicPr>
        <p:blipFill>
          <a:blip r:embed="rId4"/>
          <a:stretch>
            <a:fillRect/>
          </a:stretch>
        </p:blipFill>
        <p:spPr>
          <a:xfrm>
            <a:off x="3065319" y="1810993"/>
            <a:ext cx="4788044" cy="2556219"/>
          </a:xfrm>
          <a:prstGeom prst="rect">
            <a:avLst/>
          </a:prstGeom>
        </p:spPr>
      </p:pic>
      <p:sp>
        <p:nvSpPr>
          <p:cNvPr id="7" name="textruta 6">
            <a:extLst>
              <a:ext uri="{FF2B5EF4-FFF2-40B4-BE49-F238E27FC236}">
                <a16:creationId xmlns:a16="http://schemas.microsoft.com/office/drawing/2014/main" id="{1E9124EB-F10A-440C-96F2-0500E8FB897A}"/>
              </a:ext>
            </a:extLst>
          </p:cNvPr>
          <p:cNvSpPr txBox="1"/>
          <p:nvPr/>
        </p:nvSpPr>
        <p:spPr>
          <a:xfrm>
            <a:off x="3169227" y="1309255"/>
            <a:ext cx="2861681" cy="369332"/>
          </a:xfrm>
          <a:prstGeom prst="rect">
            <a:avLst/>
          </a:prstGeom>
          <a:noFill/>
        </p:spPr>
        <p:txBody>
          <a:bodyPr wrap="none" rtlCol="0">
            <a:spAutoFit/>
          </a:bodyPr>
          <a:lstStyle/>
          <a:p>
            <a:r>
              <a:rPr lang="sv-SE" b="1" dirty="0">
                <a:solidFill>
                  <a:schemeClr val="bg2"/>
                </a:solidFill>
              </a:rPr>
              <a:t>Kontaktperson fjärrvärme</a:t>
            </a:r>
          </a:p>
        </p:txBody>
      </p:sp>
    </p:spTree>
    <p:extLst>
      <p:ext uri="{BB962C8B-B14F-4D97-AF65-F5344CB8AC3E}">
        <p14:creationId xmlns:p14="http://schemas.microsoft.com/office/powerpoint/2010/main" val="3836443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dirty="0"/>
              <a:t>Gata &amp; Natur</a:t>
            </a:r>
            <a:br>
              <a:rPr lang="sv-SE" dirty="0"/>
            </a:br>
            <a:endParaRPr lang="sv-SE" dirty="0"/>
          </a:p>
        </p:txBody>
      </p:sp>
      <p:sp>
        <p:nvSpPr>
          <p:cNvPr id="7" name="Platshållare för text 6"/>
          <p:cNvSpPr>
            <a:spLocks noGrp="1"/>
          </p:cNvSpPr>
          <p:nvPr>
            <p:ph type="body" sz="quarter" idx="10"/>
          </p:nvPr>
        </p:nvSpPr>
        <p:spPr/>
        <p:txBody>
          <a:bodyPr/>
          <a:lstStyle/>
          <a:p>
            <a:r>
              <a:rPr lang="sv-SE" dirty="0"/>
              <a:t>Markus Hall</a:t>
            </a:r>
          </a:p>
        </p:txBody>
      </p:sp>
    </p:spTree>
    <p:extLst>
      <p:ext uri="{BB962C8B-B14F-4D97-AF65-F5344CB8AC3E}">
        <p14:creationId xmlns:p14="http://schemas.microsoft.com/office/powerpoint/2010/main" val="3079705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2"/>
          <p:cNvSpPr txBox="1">
            <a:spLocks/>
          </p:cNvSpPr>
          <p:nvPr/>
        </p:nvSpPr>
        <p:spPr>
          <a:xfrm>
            <a:off x="148500" y="122628"/>
            <a:ext cx="4661625"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Gatuutbyggnad, etapp 3 Västra delen</a:t>
            </a:r>
          </a:p>
        </p:txBody>
      </p:sp>
      <p:sp>
        <p:nvSpPr>
          <p:cNvPr id="11" name="textruta 10">
            <a:extLst>
              <a:ext uri="{FF2B5EF4-FFF2-40B4-BE49-F238E27FC236}">
                <a16:creationId xmlns:a16="http://schemas.microsoft.com/office/drawing/2014/main" id="{51339F39-A6C6-414A-8912-6967552D7CB3}"/>
              </a:ext>
            </a:extLst>
          </p:cNvPr>
          <p:cNvSpPr txBox="1"/>
          <p:nvPr/>
        </p:nvSpPr>
        <p:spPr>
          <a:xfrm>
            <a:off x="8780037" y="2036309"/>
            <a:ext cx="3859109" cy="2031325"/>
          </a:xfrm>
          <a:prstGeom prst="rect">
            <a:avLst/>
          </a:prstGeom>
          <a:noFill/>
        </p:spPr>
        <p:txBody>
          <a:bodyPr wrap="square">
            <a:spAutoFit/>
          </a:bodyPr>
          <a:lstStyle/>
          <a:p>
            <a:pPr marL="0" indent="0">
              <a:buNone/>
            </a:pPr>
            <a:r>
              <a:rPr lang="sv-SE" sz="1800" dirty="0" err="1">
                <a:solidFill>
                  <a:schemeClr val="bg1"/>
                </a:solidFill>
                <a:latin typeface="Source Sans Pro" panose="020B0503030403020204" pitchFamily="34" charset="0"/>
                <a:ea typeface="Source Sans Pro" panose="020B0503030403020204" pitchFamily="34" charset="0"/>
              </a:rPr>
              <a:t>Trädrad</a:t>
            </a:r>
            <a:r>
              <a:rPr lang="sv-SE" sz="1800" dirty="0">
                <a:solidFill>
                  <a:schemeClr val="bg1"/>
                </a:solidFill>
                <a:latin typeface="Source Sans Pro" panose="020B0503030403020204" pitchFamily="34" charset="0"/>
                <a:ea typeface="Source Sans Pro" panose="020B0503030403020204" pitchFamily="34" charset="0"/>
              </a:rPr>
              <a:t>/parkering för besökande.</a:t>
            </a:r>
          </a:p>
          <a:p>
            <a:pPr marL="0" indent="0">
              <a:buNone/>
            </a:pPr>
            <a:endParaRPr lang="sv-SE" dirty="0">
              <a:solidFill>
                <a:schemeClr val="bg1"/>
              </a:solidFill>
              <a:latin typeface="Source Sans Pro" panose="020B0503030403020204" pitchFamily="34" charset="0"/>
              <a:ea typeface="Source Sans Pro" panose="020B0503030403020204" pitchFamily="34" charset="0"/>
            </a:endParaRPr>
          </a:p>
          <a:p>
            <a:pPr marL="0" indent="0">
              <a:buNone/>
            </a:pPr>
            <a:r>
              <a:rPr lang="sv-SE" sz="1800" dirty="0">
                <a:solidFill>
                  <a:schemeClr val="bg1"/>
                </a:solidFill>
                <a:latin typeface="Source Sans Pro" panose="020B0503030403020204" pitchFamily="34" charset="0"/>
                <a:ea typeface="Source Sans Pro" panose="020B0503030403020204" pitchFamily="34" charset="0"/>
              </a:rPr>
              <a:t>Gångbana</a:t>
            </a:r>
          </a:p>
          <a:p>
            <a:pPr marL="0" indent="0">
              <a:buNone/>
            </a:pPr>
            <a:endParaRPr lang="sv-SE" dirty="0">
              <a:solidFill>
                <a:schemeClr val="bg1"/>
              </a:solidFill>
              <a:latin typeface="Source Sans Pro" panose="020B0503030403020204" pitchFamily="34" charset="0"/>
              <a:ea typeface="Source Sans Pro" panose="020B0503030403020204" pitchFamily="34" charset="0"/>
            </a:endParaRPr>
          </a:p>
          <a:p>
            <a:pPr marL="0" indent="0">
              <a:buNone/>
            </a:pPr>
            <a:r>
              <a:rPr lang="sv-SE" sz="1800" dirty="0">
                <a:solidFill>
                  <a:schemeClr val="bg1"/>
                </a:solidFill>
                <a:latin typeface="Source Sans Pro" panose="020B0503030403020204" pitchFamily="34" charset="0"/>
                <a:ea typeface="Source Sans Pro" panose="020B0503030403020204" pitchFamily="34" charset="0"/>
              </a:rPr>
              <a:t>Cykel i körbana</a:t>
            </a:r>
          </a:p>
          <a:p>
            <a:pPr marL="0" indent="0">
              <a:buNone/>
            </a:pPr>
            <a:endParaRPr lang="sv-SE" dirty="0">
              <a:solidFill>
                <a:schemeClr val="bg1"/>
              </a:solidFill>
              <a:latin typeface="Source Sans Pro" panose="020B0503030403020204" pitchFamily="34" charset="0"/>
              <a:ea typeface="Source Sans Pro" panose="020B0503030403020204" pitchFamily="34" charset="0"/>
            </a:endParaRPr>
          </a:p>
          <a:p>
            <a:pPr marL="0" indent="0">
              <a:buNone/>
            </a:pPr>
            <a:r>
              <a:rPr lang="sv-SE" sz="1800" dirty="0">
                <a:solidFill>
                  <a:schemeClr val="bg1"/>
                </a:solidFill>
                <a:latin typeface="Source Sans Pro" panose="020B0503030403020204" pitchFamily="34" charset="0"/>
                <a:ea typeface="Source Sans Pro" panose="020B0503030403020204" pitchFamily="34" charset="0"/>
              </a:rPr>
              <a:t>Upphöjd korsning</a:t>
            </a:r>
          </a:p>
        </p:txBody>
      </p:sp>
      <p:pic>
        <p:nvPicPr>
          <p:cNvPr id="13" name="Bildobjekt 12">
            <a:extLst>
              <a:ext uri="{FF2B5EF4-FFF2-40B4-BE49-F238E27FC236}">
                <a16:creationId xmlns:a16="http://schemas.microsoft.com/office/drawing/2014/main" id="{6F8BCCAE-D725-4443-85BA-658873B902A5}"/>
              </a:ext>
            </a:extLst>
          </p:cNvPr>
          <p:cNvPicPr>
            <a:picLocks noChangeAspect="1"/>
          </p:cNvPicPr>
          <p:nvPr/>
        </p:nvPicPr>
        <p:blipFill>
          <a:blip r:embed="rId2"/>
          <a:stretch>
            <a:fillRect/>
          </a:stretch>
        </p:blipFill>
        <p:spPr>
          <a:xfrm>
            <a:off x="170985" y="1062492"/>
            <a:ext cx="8609052" cy="5795507"/>
          </a:xfrm>
          <a:prstGeom prst="rect">
            <a:avLst/>
          </a:prstGeom>
        </p:spPr>
      </p:pic>
    </p:spTree>
    <p:extLst>
      <p:ext uri="{BB962C8B-B14F-4D97-AF65-F5344CB8AC3E}">
        <p14:creationId xmlns:p14="http://schemas.microsoft.com/office/powerpoint/2010/main" val="2788441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2"/>
          <p:cNvSpPr txBox="1">
            <a:spLocks/>
          </p:cNvSpPr>
          <p:nvPr/>
        </p:nvSpPr>
        <p:spPr>
          <a:xfrm>
            <a:off x="148500" y="122628"/>
            <a:ext cx="5910656"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Gatusektioner</a:t>
            </a:r>
          </a:p>
        </p:txBody>
      </p:sp>
      <p:sp>
        <p:nvSpPr>
          <p:cNvPr id="5" name="Platshållare för innehåll 2"/>
          <p:cNvSpPr txBox="1">
            <a:spLocks/>
          </p:cNvSpPr>
          <p:nvPr/>
        </p:nvSpPr>
        <p:spPr>
          <a:xfrm>
            <a:off x="148500" y="724815"/>
            <a:ext cx="6415586" cy="108388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1800" dirty="0">
                <a:solidFill>
                  <a:schemeClr val="bg1"/>
                </a:solidFill>
                <a:latin typeface="Source Sans Pro" panose="020B0503030403020204" pitchFamily="34" charset="0"/>
                <a:ea typeface="Source Sans Pro" panose="020B0503030403020204" pitchFamily="34" charset="0"/>
              </a:rPr>
              <a:t>Nu ligger ett första av totalt två lager asfalt.</a:t>
            </a:r>
          </a:p>
          <a:p>
            <a:pPr marL="0" indent="0">
              <a:buNone/>
            </a:pPr>
            <a:r>
              <a:rPr lang="sv-SE" sz="1800" dirty="0">
                <a:solidFill>
                  <a:schemeClr val="bg1"/>
                </a:solidFill>
                <a:latin typeface="Source Sans Pro" panose="020B0503030403020204" pitchFamily="34" charset="0"/>
                <a:ea typeface="Source Sans Pro" panose="020B0503030403020204" pitchFamily="34" charset="0"/>
              </a:rPr>
              <a:t>Sista lagret asfalt, gångbanor trädplantering m.m. utföres när vi ser att de flesta börjar bli klara med sina framsidor och uppfarter.</a:t>
            </a:r>
          </a:p>
        </p:txBody>
      </p:sp>
      <p:pic>
        <p:nvPicPr>
          <p:cNvPr id="4" name="Bildobjekt 3">
            <a:extLst>
              <a:ext uri="{FF2B5EF4-FFF2-40B4-BE49-F238E27FC236}">
                <a16:creationId xmlns:a16="http://schemas.microsoft.com/office/drawing/2014/main" id="{53B88EE8-4BFA-4562-85C8-CD8010E0370E}"/>
              </a:ext>
            </a:extLst>
          </p:cNvPr>
          <p:cNvPicPr>
            <a:picLocks noChangeAspect="1"/>
          </p:cNvPicPr>
          <p:nvPr/>
        </p:nvPicPr>
        <p:blipFill>
          <a:blip r:embed="rId2"/>
          <a:stretch>
            <a:fillRect/>
          </a:stretch>
        </p:blipFill>
        <p:spPr>
          <a:xfrm>
            <a:off x="1328057" y="1994581"/>
            <a:ext cx="8926286" cy="4523935"/>
          </a:xfrm>
          <a:prstGeom prst="rect">
            <a:avLst/>
          </a:prstGeom>
        </p:spPr>
      </p:pic>
    </p:spTree>
    <p:extLst>
      <p:ext uri="{BB962C8B-B14F-4D97-AF65-F5344CB8AC3E}">
        <p14:creationId xmlns:p14="http://schemas.microsoft.com/office/powerpoint/2010/main" val="355415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2"/>
          <p:cNvSpPr txBox="1">
            <a:spLocks/>
          </p:cNvSpPr>
          <p:nvPr/>
        </p:nvSpPr>
        <p:spPr>
          <a:xfrm>
            <a:off x="148500" y="122628"/>
            <a:ext cx="7031194"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Övrigt på gång från Gata-Natur</a:t>
            </a:r>
          </a:p>
        </p:txBody>
      </p:sp>
      <p:pic>
        <p:nvPicPr>
          <p:cNvPr id="19" name="Bildobjekt 18">
            <a:extLst>
              <a:ext uri="{FF2B5EF4-FFF2-40B4-BE49-F238E27FC236}">
                <a16:creationId xmlns:a16="http://schemas.microsoft.com/office/drawing/2014/main" id="{1A1E7706-1F41-4A50-BCAF-D0A4867DBBB0}"/>
              </a:ext>
            </a:extLst>
          </p:cNvPr>
          <p:cNvPicPr>
            <a:picLocks noChangeAspect="1"/>
          </p:cNvPicPr>
          <p:nvPr/>
        </p:nvPicPr>
        <p:blipFill>
          <a:blip r:embed="rId2"/>
          <a:stretch>
            <a:fillRect/>
          </a:stretch>
        </p:blipFill>
        <p:spPr>
          <a:xfrm>
            <a:off x="148500" y="1062493"/>
            <a:ext cx="8609052" cy="5795507"/>
          </a:xfrm>
          <a:prstGeom prst="rect">
            <a:avLst/>
          </a:prstGeom>
        </p:spPr>
      </p:pic>
      <p:sp>
        <p:nvSpPr>
          <p:cNvPr id="21" name="textruta 20">
            <a:extLst>
              <a:ext uri="{FF2B5EF4-FFF2-40B4-BE49-F238E27FC236}">
                <a16:creationId xmlns:a16="http://schemas.microsoft.com/office/drawing/2014/main" id="{E4173495-B9A9-4F72-A745-4669184EDD8F}"/>
              </a:ext>
            </a:extLst>
          </p:cNvPr>
          <p:cNvSpPr txBox="1"/>
          <p:nvPr/>
        </p:nvSpPr>
        <p:spPr>
          <a:xfrm>
            <a:off x="8802523" y="2365606"/>
            <a:ext cx="3311784" cy="2031325"/>
          </a:xfrm>
          <a:prstGeom prst="rect">
            <a:avLst/>
          </a:prstGeom>
          <a:noFill/>
        </p:spPr>
        <p:txBody>
          <a:bodyPr wrap="square">
            <a:spAutoFit/>
          </a:bodyPr>
          <a:lstStyle/>
          <a:p>
            <a:pPr marL="342900" indent="-342900">
              <a:buAutoNum type="arabicPeriod"/>
            </a:pPr>
            <a:r>
              <a:rPr lang="sv-SE" sz="1800" dirty="0">
                <a:solidFill>
                  <a:schemeClr val="bg1"/>
                </a:solidFill>
                <a:latin typeface="Source Sans Pro" panose="020B0503030403020204" pitchFamily="34" charset="0"/>
                <a:ea typeface="Source Sans Pro" panose="020B0503030403020204" pitchFamily="34" charset="0"/>
              </a:rPr>
              <a:t>Cykelväg utmed </a:t>
            </a:r>
            <a:r>
              <a:rPr lang="sv-SE" dirty="0">
                <a:solidFill>
                  <a:schemeClr val="bg1"/>
                </a:solidFill>
                <a:latin typeface="Source Sans Pro" panose="020B0503030403020204" pitchFamily="34" charset="0"/>
                <a:ea typeface="Source Sans Pro" panose="020B0503030403020204" pitchFamily="34" charset="0"/>
              </a:rPr>
              <a:t>G</a:t>
            </a:r>
            <a:r>
              <a:rPr lang="sv-SE" sz="1800" dirty="0">
                <a:solidFill>
                  <a:schemeClr val="bg1"/>
                </a:solidFill>
                <a:latin typeface="Source Sans Pro" panose="020B0503030403020204" pitchFamily="34" charset="0"/>
                <a:ea typeface="Source Sans Pro" panose="020B0503030403020204" pitchFamily="34" charset="0"/>
              </a:rPr>
              <a:t>amla Törebodavägen. </a:t>
            </a:r>
            <a:r>
              <a:rPr lang="sv-SE" dirty="0">
                <a:solidFill>
                  <a:schemeClr val="bg1"/>
                </a:solidFill>
                <a:latin typeface="Source Sans Pro" panose="020B0503030403020204" pitchFamily="34" charset="0"/>
                <a:ea typeface="Source Sans Pro" panose="020B0503030403020204" pitchFamily="34" charset="0"/>
              </a:rPr>
              <a:t>Cyklister ska prioriteras i tunnel under Väg 26 och på bro över järnväg.</a:t>
            </a:r>
          </a:p>
          <a:p>
            <a:pPr marL="342900" indent="-342900">
              <a:buAutoNum type="arabicPeriod"/>
            </a:pPr>
            <a:endParaRPr lang="sv-SE" sz="1800" dirty="0">
              <a:solidFill>
                <a:schemeClr val="bg1"/>
              </a:solidFill>
              <a:latin typeface="Source Sans Pro" panose="020B0503030403020204" pitchFamily="34" charset="0"/>
              <a:ea typeface="Source Sans Pro" panose="020B0503030403020204" pitchFamily="34" charset="0"/>
            </a:endParaRPr>
          </a:p>
          <a:p>
            <a:pPr marL="342900" indent="-342900">
              <a:buAutoNum type="arabicPeriod"/>
            </a:pPr>
            <a:r>
              <a:rPr lang="sv-SE" sz="1800" dirty="0">
                <a:solidFill>
                  <a:schemeClr val="bg1"/>
                </a:solidFill>
                <a:latin typeface="Source Sans Pro" panose="020B0503030403020204" pitchFamily="34" charset="0"/>
                <a:ea typeface="Source Sans Pro" panose="020B0503030403020204" pitchFamily="34" charset="0"/>
              </a:rPr>
              <a:t>Cykelväg som kopplar samman etapp 3 och 2. </a:t>
            </a:r>
          </a:p>
        </p:txBody>
      </p:sp>
      <p:cxnSp>
        <p:nvCxnSpPr>
          <p:cNvPr id="28" name="Rak koppling 27">
            <a:extLst>
              <a:ext uri="{FF2B5EF4-FFF2-40B4-BE49-F238E27FC236}">
                <a16:creationId xmlns:a16="http://schemas.microsoft.com/office/drawing/2014/main" id="{8BF8D748-2FF7-4AA0-B1E9-2F9E8640F844}"/>
              </a:ext>
            </a:extLst>
          </p:cNvPr>
          <p:cNvCxnSpPr>
            <a:cxnSpLocks/>
          </p:cNvCxnSpPr>
          <p:nvPr/>
        </p:nvCxnSpPr>
        <p:spPr>
          <a:xfrm>
            <a:off x="5880847" y="1553882"/>
            <a:ext cx="346635" cy="325120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9495421E-F31E-4CA4-8ADC-4248657DD1B8}"/>
              </a:ext>
            </a:extLst>
          </p:cNvPr>
          <p:cNvCxnSpPr>
            <a:cxnSpLocks/>
          </p:cNvCxnSpPr>
          <p:nvPr/>
        </p:nvCxnSpPr>
        <p:spPr>
          <a:xfrm flipV="1">
            <a:off x="6227482" y="4673600"/>
            <a:ext cx="1960283" cy="13148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16972906-9A0D-4945-B1BE-71E7BF4AE891}"/>
              </a:ext>
            </a:extLst>
          </p:cNvPr>
          <p:cNvCxnSpPr>
            <a:cxnSpLocks/>
          </p:cNvCxnSpPr>
          <p:nvPr/>
        </p:nvCxnSpPr>
        <p:spPr>
          <a:xfrm>
            <a:off x="8187765" y="4673600"/>
            <a:ext cx="519953" cy="218440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17ACDCEA-6F73-475D-A306-9748FFBC983C}"/>
              </a:ext>
            </a:extLst>
          </p:cNvPr>
          <p:cNvCxnSpPr>
            <a:cxnSpLocks/>
          </p:cNvCxnSpPr>
          <p:nvPr/>
        </p:nvCxnSpPr>
        <p:spPr>
          <a:xfrm flipH="1">
            <a:off x="6719365" y="1062492"/>
            <a:ext cx="1227068" cy="34155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1C381554-EE22-48EA-B86D-CA9F7D43F02E}"/>
              </a:ext>
            </a:extLst>
          </p:cNvPr>
          <p:cNvCxnSpPr>
            <a:cxnSpLocks/>
          </p:cNvCxnSpPr>
          <p:nvPr/>
        </p:nvCxnSpPr>
        <p:spPr>
          <a:xfrm flipH="1">
            <a:off x="5987845" y="1404046"/>
            <a:ext cx="731520" cy="14983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9F93220D-689A-45FE-823F-499ADDE516F3}"/>
              </a:ext>
            </a:extLst>
          </p:cNvPr>
          <p:cNvCxnSpPr>
            <a:cxnSpLocks/>
          </p:cNvCxnSpPr>
          <p:nvPr/>
        </p:nvCxnSpPr>
        <p:spPr>
          <a:xfrm flipH="1">
            <a:off x="4831572" y="1553882"/>
            <a:ext cx="1156273" cy="4484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Rak koppling 52">
            <a:extLst>
              <a:ext uri="{FF2B5EF4-FFF2-40B4-BE49-F238E27FC236}">
                <a16:creationId xmlns:a16="http://schemas.microsoft.com/office/drawing/2014/main" id="{03360942-A6B4-4DC2-AE12-F3829D9139B5}"/>
              </a:ext>
            </a:extLst>
          </p:cNvPr>
          <p:cNvCxnSpPr/>
          <p:nvPr/>
        </p:nvCxnSpPr>
        <p:spPr>
          <a:xfrm flipH="1" flipV="1">
            <a:off x="4825672" y="1592826"/>
            <a:ext cx="5900" cy="58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Rak koppling 54">
            <a:extLst>
              <a:ext uri="{FF2B5EF4-FFF2-40B4-BE49-F238E27FC236}">
                <a16:creationId xmlns:a16="http://schemas.microsoft.com/office/drawing/2014/main" id="{FE1B1E29-857A-428E-84A2-0E16F977051A}"/>
              </a:ext>
            </a:extLst>
          </p:cNvPr>
          <p:cNvCxnSpPr>
            <a:cxnSpLocks/>
          </p:cNvCxnSpPr>
          <p:nvPr/>
        </p:nvCxnSpPr>
        <p:spPr>
          <a:xfrm flipH="1">
            <a:off x="3622204" y="1598725"/>
            <a:ext cx="1203468" cy="18878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Rak koppling 58">
            <a:extLst>
              <a:ext uri="{FF2B5EF4-FFF2-40B4-BE49-F238E27FC236}">
                <a16:creationId xmlns:a16="http://schemas.microsoft.com/office/drawing/2014/main" id="{43E3910F-FCAD-4C8D-AAF9-185AF799E0BD}"/>
              </a:ext>
            </a:extLst>
          </p:cNvPr>
          <p:cNvCxnSpPr>
            <a:cxnSpLocks/>
          </p:cNvCxnSpPr>
          <p:nvPr/>
        </p:nvCxnSpPr>
        <p:spPr>
          <a:xfrm flipH="1">
            <a:off x="1958586" y="1787505"/>
            <a:ext cx="1663618" cy="51324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Rak koppling 62">
            <a:extLst>
              <a:ext uri="{FF2B5EF4-FFF2-40B4-BE49-F238E27FC236}">
                <a16:creationId xmlns:a16="http://schemas.microsoft.com/office/drawing/2014/main" id="{5F03144A-0498-4D84-839C-C543E1464195}"/>
              </a:ext>
            </a:extLst>
          </p:cNvPr>
          <p:cNvCxnSpPr>
            <a:cxnSpLocks/>
          </p:cNvCxnSpPr>
          <p:nvPr/>
        </p:nvCxnSpPr>
        <p:spPr>
          <a:xfrm flipH="1">
            <a:off x="1321455" y="2300748"/>
            <a:ext cx="637131" cy="21827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Rak koppling 66">
            <a:extLst>
              <a:ext uri="{FF2B5EF4-FFF2-40B4-BE49-F238E27FC236}">
                <a16:creationId xmlns:a16="http://schemas.microsoft.com/office/drawing/2014/main" id="{11B3B6B2-8856-4ADD-A0E0-485BBB5C7F94}"/>
              </a:ext>
            </a:extLst>
          </p:cNvPr>
          <p:cNvCxnSpPr>
            <a:cxnSpLocks/>
          </p:cNvCxnSpPr>
          <p:nvPr/>
        </p:nvCxnSpPr>
        <p:spPr>
          <a:xfrm flipH="1">
            <a:off x="1044186" y="2519025"/>
            <a:ext cx="277269" cy="12978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Rak koppling 70">
            <a:extLst>
              <a:ext uri="{FF2B5EF4-FFF2-40B4-BE49-F238E27FC236}">
                <a16:creationId xmlns:a16="http://schemas.microsoft.com/office/drawing/2014/main" id="{A2610556-6E79-4032-8FE3-16DE26464882}"/>
              </a:ext>
            </a:extLst>
          </p:cNvPr>
          <p:cNvCxnSpPr>
            <a:cxnSpLocks/>
          </p:cNvCxnSpPr>
          <p:nvPr/>
        </p:nvCxnSpPr>
        <p:spPr>
          <a:xfrm flipH="1">
            <a:off x="707923" y="2648810"/>
            <a:ext cx="336263" cy="37166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Rak koppling 74">
            <a:extLst>
              <a:ext uri="{FF2B5EF4-FFF2-40B4-BE49-F238E27FC236}">
                <a16:creationId xmlns:a16="http://schemas.microsoft.com/office/drawing/2014/main" id="{7621E647-ABE8-4B21-BB29-E651218E4ACA}"/>
              </a:ext>
            </a:extLst>
          </p:cNvPr>
          <p:cNvCxnSpPr>
            <a:cxnSpLocks/>
          </p:cNvCxnSpPr>
          <p:nvPr/>
        </p:nvCxnSpPr>
        <p:spPr>
          <a:xfrm flipH="1">
            <a:off x="289068" y="3020470"/>
            <a:ext cx="418855" cy="89670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Rak koppling 79">
            <a:extLst>
              <a:ext uri="{FF2B5EF4-FFF2-40B4-BE49-F238E27FC236}">
                <a16:creationId xmlns:a16="http://schemas.microsoft.com/office/drawing/2014/main" id="{9C8EAAB9-58A9-4F68-A1EB-66915E273263}"/>
              </a:ext>
            </a:extLst>
          </p:cNvPr>
          <p:cNvCxnSpPr>
            <a:cxnSpLocks/>
          </p:cNvCxnSpPr>
          <p:nvPr/>
        </p:nvCxnSpPr>
        <p:spPr>
          <a:xfrm flipV="1">
            <a:off x="170985" y="3917173"/>
            <a:ext cx="118083" cy="20057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textruta 83">
            <a:extLst>
              <a:ext uri="{FF2B5EF4-FFF2-40B4-BE49-F238E27FC236}">
                <a16:creationId xmlns:a16="http://schemas.microsoft.com/office/drawing/2014/main" id="{96908F6B-4995-4218-AB57-4D0AD479B0BB}"/>
              </a:ext>
            </a:extLst>
          </p:cNvPr>
          <p:cNvSpPr txBox="1"/>
          <p:nvPr/>
        </p:nvSpPr>
        <p:spPr>
          <a:xfrm>
            <a:off x="1546441" y="2749099"/>
            <a:ext cx="41214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dirty="0"/>
              <a:t>1.</a:t>
            </a:r>
          </a:p>
        </p:txBody>
      </p:sp>
      <p:cxnSp>
        <p:nvCxnSpPr>
          <p:cNvPr id="86" name="Rak pilkoppling 85">
            <a:extLst>
              <a:ext uri="{FF2B5EF4-FFF2-40B4-BE49-F238E27FC236}">
                <a16:creationId xmlns:a16="http://schemas.microsoft.com/office/drawing/2014/main" id="{377F86D2-882B-4FDC-AC55-69420056A5B6}"/>
              </a:ext>
            </a:extLst>
          </p:cNvPr>
          <p:cNvCxnSpPr>
            <a:cxnSpLocks/>
            <a:stCxn id="84" idx="0"/>
          </p:cNvCxnSpPr>
          <p:nvPr/>
        </p:nvCxnSpPr>
        <p:spPr>
          <a:xfrm flipV="1">
            <a:off x="1752514" y="2365606"/>
            <a:ext cx="4684" cy="383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ruta 87">
            <a:extLst>
              <a:ext uri="{FF2B5EF4-FFF2-40B4-BE49-F238E27FC236}">
                <a16:creationId xmlns:a16="http://schemas.microsoft.com/office/drawing/2014/main" id="{D72F6C20-889B-4DD8-B932-D2726756E4A5}"/>
              </a:ext>
            </a:extLst>
          </p:cNvPr>
          <p:cNvSpPr txBox="1"/>
          <p:nvPr/>
        </p:nvSpPr>
        <p:spPr>
          <a:xfrm>
            <a:off x="6589406" y="3871632"/>
            <a:ext cx="41214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dirty="0"/>
              <a:t>2.</a:t>
            </a:r>
          </a:p>
        </p:txBody>
      </p:sp>
      <p:cxnSp>
        <p:nvCxnSpPr>
          <p:cNvPr id="89" name="Rak pilkoppling 88">
            <a:extLst>
              <a:ext uri="{FF2B5EF4-FFF2-40B4-BE49-F238E27FC236}">
                <a16:creationId xmlns:a16="http://schemas.microsoft.com/office/drawing/2014/main" id="{6F6615EA-8A5F-4A3D-AB63-9B53D5970AA7}"/>
              </a:ext>
            </a:extLst>
          </p:cNvPr>
          <p:cNvCxnSpPr>
            <a:cxnSpLocks/>
            <a:stCxn id="88" idx="0"/>
          </p:cNvCxnSpPr>
          <p:nvPr/>
        </p:nvCxnSpPr>
        <p:spPr>
          <a:xfrm flipH="1" flipV="1">
            <a:off x="6153027" y="3595512"/>
            <a:ext cx="642452" cy="276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70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2"/>
          <p:cNvSpPr txBox="1">
            <a:spLocks/>
          </p:cNvSpPr>
          <p:nvPr/>
        </p:nvSpPr>
        <p:spPr>
          <a:xfrm>
            <a:off x="148500" y="122628"/>
            <a:ext cx="5768206"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Uppfylld grop</a:t>
            </a:r>
          </a:p>
        </p:txBody>
      </p:sp>
      <p:pic>
        <p:nvPicPr>
          <p:cNvPr id="18" name="Bildobjekt 17">
            <a:extLst>
              <a:ext uri="{FF2B5EF4-FFF2-40B4-BE49-F238E27FC236}">
                <a16:creationId xmlns:a16="http://schemas.microsoft.com/office/drawing/2014/main" id="{EF56346F-4270-4444-A6A8-C56E3CEA75E8}"/>
              </a:ext>
            </a:extLst>
          </p:cNvPr>
          <p:cNvPicPr>
            <a:picLocks noChangeAspect="1"/>
          </p:cNvPicPr>
          <p:nvPr/>
        </p:nvPicPr>
        <p:blipFill>
          <a:blip r:embed="rId2"/>
          <a:stretch>
            <a:fillRect/>
          </a:stretch>
        </p:blipFill>
        <p:spPr>
          <a:xfrm>
            <a:off x="193470" y="1303757"/>
            <a:ext cx="7716099" cy="5194382"/>
          </a:xfrm>
          <a:prstGeom prst="rect">
            <a:avLst/>
          </a:prstGeom>
        </p:spPr>
      </p:pic>
      <p:sp>
        <p:nvSpPr>
          <p:cNvPr id="19" name="Ellips 18">
            <a:extLst>
              <a:ext uri="{FF2B5EF4-FFF2-40B4-BE49-F238E27FC236}">
                <a16:creationId xmlns:a16="http://schemas.microsoft.com/office/drawing/2014/main" id="{2D292581-851E-466D-A53B-5D46E7A30B89}"/>
              </a:ext>
            </a:extLst>
          </p:cNvPr>
          <p:cNvSpPr/>
          <p:nvPr/>
        </p:nvSpPr>
        <p:spPr>
          <a:xfrm>
            <a:off x="3743140" y="4412717"/>
            <a:ext cx="716772" cy="73742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cxnSp>
        <p:nvCxnSpPr>
          <p:cNvPr id="21" name="Rak pilkoppling 20">
            <a:extLst>
              <a:ext uri="{FF2B5EF4-FFF2-40B4-BE49-F238E27FC236}">
                <a16:creationId xmlns:a16="http://schemas.microsoft.com/office/drawing/2014/main" id="{774E09DE-85CA-4411-B2C9-C2D8E5FB58C4}"/>
              </a:ext>
            </a:extLst>
          </p:cNvPr>
          <p:cNvCxnSpPr>
            <a:cxnSpLocks/>
          </p:cNvCxnSpPr>
          <p:nvPr/>
        </p:nvCxnSpPr>
        <p:spPr>
          <a:xfrm flipH="1" flipV="1">
            <a:off x="4212140" y="5150137"/>
            <a:ext cx="129786" cy="8790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5" name="Bildobjekt 24">
            <a:extLst>
              <a:ext uri="{FF2B5EF4-FFF2-40B4-BE49-F238E27FC236}">
                <a16:creationId xmlns:a16="http://schemas.microsoft.com/office/drawing/2014/main" id="{2E0A04A1-6775-4A59-9648-0A06F98A842D}"/>
              </a:ext>
            </a:extLst>
          </p:cNvPr>
          <p:cNvPicPr>
            <a:picLocks noChangeAspect="1"/>
          </p:cNvPicPr>
          <p:nvPr/>
        </p:nvPicPr>
        <p:blipFill>
          <a:blip r:embed="rId3"/>
          <a:stretch>
            <a:fillRect/>
          </a:stretch>
        </p:blipFill>
        <p:spPr>
          <a:xfrm>
            <a:off x="6170558" y="3000146"/>
            <a:ext cx="2683882" cy="3769363"/>
          </a:xfrm>
          <a:prstGeom prst="rect">
            <a:avLst/>
          </a:prstGeom>
        </p:spPr>
      </p:pic>
      <p:sp>
        <p:nvSpPr>
          <p:cNvPr id="27" name="textruta 26">
            <a:extLst>
              <a:ext uri="{FF2B5EF4-FFF2-40B4-BE49-F238E27FC236}">
                <a16:creationId xmlns:a16="http://schemas.microsoft.com/office/drawing/2014/main" id="{CD482278-50BA-4A75-A5CE-6DA3B7996EF5}"/>
              </a:ext>
            </a:extLst>
          </p:cNvPr>
          <p:cNvSpPr txBox="1"/>
          <p:nvPr/>
        </p:nvSpPr>
        <p:spPr>
          <a:xfrm>
            <a:off x="9041342" y="1927860"/>
            <a:ext cx="3108713" cy="2862322"/>
          </a:xfrm>
          <a:prstGeom prst="rect">
            <a:avLst/>
          </a:prstGeom>
          <a:noFill/>
        </p:spPr>
        <p:txBody>
          <a:bodyPr wrap="square">
            <a:spAutoFit/>
          </a:bodyPr>
          <a:lstStyle/>
          <a:p>
            <a:r>
              <a:rPr lang="sv-SE" sz="1800" dirty="0">
                <a:solidFill>
                  <a:schemeClr val="bg1"/>
                </a:solidFill>
                <a:latin typeface="Source Sans Pro" panose="020B0503030403020204" pitchFamily="34" charset="0"/>
                <a:ea typeface="Source Sans Pro" panose="020B0503030403020204" pitchFamily="34" charset="0"/>
              </a:rPr>
              <a:t>Troligtvis tidigare sandtag.</a:t>
            </a:r>
          </a:p>
          <a:p>
            <a:endParaRPr lang="sv-SE" sz="1800" dirty="0">
              <a:solidFill>
                <a:schemeClr val="bg1"/>
              </a:solidFill>
              <a:latin typeface="Source Sans Pro" panose="020B0503030403020204" pitchFamily="34" charset="0"/>
              <a:ea typeface="Source Sans Pro" panose="020B0503030403020204" pitchFamily="34" charset="0"/>
            </a:endParaRPr>
          </a:p>
          <a:p>
            <a:r>
              <a:rPr lang="sv-SE" dirty="0">
                <a:solidFill>
                  <a:schemeClr val="bg1"/>
                </a:solidFill>
                <a:latin typeface="Source Sans Pro" panose="020B0503030403020204" pitchFamily="34" charset="0"/>
                <a:ea typeface="Source Sans Pro" panose="020B0503030403020204" pitchFamily="34" charset="0"/>
              </a:rPr>
              <a:t>Fyllda och packade enligt uppgifter från geoteknisk konsult.</a:t>
            </a:r>
          </a:p>
          <a:p>
            <a:endParaRPr lang="sv-SE" sz="1800" dirty="0">
              <a:solidFill>
                <a:schemeClr val="bg1"/>
              </a:solidFill>
              <a:latin typeface="Source Sans Pro" panose="020B0503030403020204" pitchFamily="34" charset="0"/>
              <a:ea typeface="Source Sans Pro" panose="020B0503030403020204" pitchFamily="34" charset="0"/>
            </a:endParaRPr>
          </a:p>
          <a:p>
            <a:r>
              <a:rPr lang="sv-SE" sz="1800" dirty="0">
                <a:solidFill>
                  <a:schemeClr val="bg1"/>
                </a:solidFill>
                <a:latin typeface="Source Sans Pro" panose="020B0503030403020204" pitchFamily="34" charset="0"/>
                <a:ea typeface="Source Sans Pro" panose="020B0503030403020204" pitchFamily="34" charset="0"/>
              </a:rPr>
              <a:t>Packningsprover är tagna och finns redovisade i PM från MITTA tillsammans med deras </a:t>
            </a:r>
            <a:r>
              <a:rPr lang="sv-SE" sz="1800" dirty="0" err="1">
                <a:solidFill>
                  <a:schemeClr val="bg1"/>
                </a:solidFill>
                <a:latin typeface="Source Sans Pro" panose="020B0503030403020204" pitchFamily="34" charset="0"/>
                <a:ea typeface="Source Sans Pro" panose="020B0503030403020204" pitchFamily="34" charset="0"/>
              </a:rPr>
              <a:t>rekomendationer</a:t>
            </a:r>
            <a:r>
              <a:rPr lang="sv-SE" sz="1800" dirty="0">
                <a:solidFill>
                  <a:schemeClr val="bg1"/>
                </a:solidFill>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2993682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2"/>
          <p:cNvSpPr txBox="1">
            <a:spLocks/>
          </p:cNvSpPr>
          <p:nvPr/>
        </p:nvSpPr>
        <p:spPr>
          <a:xfrm>
            <a:off x="148500" y="122628"/>
            <a:ext cx="5910656"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Att tänka på:</a:t>
            </a:r>
          </a:p>
        </p:txBody>
      </p:sp>
      <p:sp>
        <p:nvSpPr>
          <p:cNvPr id="5" name="Platshållare för innehåll 2"/>
          <p:cNvSpPr txBox="1">
            <a:spLocks/>
          </p:cNvSpPr>
          <p:nvPr/>
        </p:nvSpPr>
        <p:spPr>
          <a:xfrm>
            <a:off x="148500" y="724815"/>
            <a:ext cx="8284300" cy="108388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v-SE" sz="1800" dirty="0">
                <a:solidFill>
                  <a:schemeClr val="bg1"/>
                </a:solidFill>
                <a:latin typeface="Source Sans Pro" panose="020B0503030403020204" pitchFamily="34" charset="0"/>
                <a:ea typeface="Source Sans Pro" panose="020B0503030403020204" pitchFamily="34" charset="0"/>
              </a:rPr>
              <a:t>Ta hänsyn till placering av trädfundament, lyktstolpar och elskåp vid planering av utfarter mm.</a:t>
            </a:r>
          </a:p>
          <a:p>
            <a:r>
              <a:rPr lang="sv-SE" sz="1800" dirty="0">
                <a:solidFill>
                  <a:schemeClr val="bg1"/>
                </a:solidFill>
                <a:latin typeface="Source Sans Pro" panose="020B0503030403020204" pitchFamily="34" charset="0"/>
                <a:ea typeface="Source Sans Pro" panose="020B0503030403020204" pitchFamily="34" charset="0"/>
              </a:rPr>
              <a:t>Ev. slänter ska läggas på egen fastighet. </a:t>
            </a:r>
          </a:p>
          <a:p>
            <a:r>
              <a:rPr lang="sv-SE" sz="1800" dirty="0">
                <a:solidFill>
                  <a:schemeClr val="bg1"/>
                </a:solidFill>
                <a:latin typeface="Source Sans Pro" panose="020B0503030403020204" pitchFamily="34" charset="0"/>
                <a:ea typeface="Source Sans Pro" panose="020B0503030403020204" pitchFamily="34" charset="0"/>
              </a:rPr>
              <a:t>Dagvatten ska tas om hand på den egna fastigheten </a:t>
            </a:r>
          </a:p>
          <a:p>
            <a:r>
              <a:rPr lang="sv-SE" sz="1800" dirty="0">
                <a:solidFill>
                  <a:schemeClr val="bg1"/>
                </a:solidFill>
                <a:latin typeface="Source Sans Pro" panose="020B0503030403020204" pitchFamily="34" charset="0"/>
                <a:ea typeface="Source Sans Pro" panose="020B0503030403020204" pitchFamily="34" charset="0"/>
              </a:rPr>
              <a:t>Visa hänsyn till redan inflyttade under byggtiden!</a:t>
            </a:r>
          </a:p>
          <a:p>
            <a:r>
              <a:rPr lang="sv-SE" sz="1800" dirty="0">
                <a:solidFill>
                  <a:schemeClr val="bg1"/>
                </a:solidFill>
                <a:latin typeface="Source Sans Pro" panose="020B0503030403020204" pitchFamily="34" charset="0"/>
                <a:ea typeface="Source Sans Pro" panose="020B0503030403020204" pitchFamily="34" charset="0"/>
              </a:rPr>
              <a:t>Området kommer att vara en byggarbetsplats under en tid framöver. Kör försiktigt.</a:t>
            </a:r>
          </a:p>
        </p:txBody>
      </p:sp>
      <p:pic>
        <p:nvPicPr>
          <p:cNvPr id="2" name="Bildobjekt 1"/>
          <p:cNvPicPr>
            <a:picLocks noChangeAspect="1"/>
          </p:cNvPicPr>
          <p:nvPr/>
        </p:nvPicPr>
        <p:blipFill>
          <a:blip r:embed="rId2"/>
          <a:stretch>
            <a:fillRect/>
          </a:stretch>
        </p:blipFill>
        <p:spPr>
          <a:xfrm>
            <a:off x="262868" y="2830286"/>
            <a:ext cx="5141301" cy="3826707"/>
          </a:xfrm>
          <a:prstGeom prst="rect">
            <a:avLst/>
          </a:prstGeom>
        </p:spPr>
      </p:pic>
    </p:spTree>
    <p:extLst>
      <p:ext uri="{BB962C8B-B14F-4D97-AF65-F5344CB8AC3E}">
        <p14:creationId xmlns:p14="http://schemas.microsoft.com/office/powerpoint/2010/main" val="1695602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err="1"/>
              <a:t>Tomtköp</a:t>
            </a:r>
            <a:r>
              <a:rPr lang="sv-SE" dirty="0"/>
              <a:t>/avtal</a:t>
            </a:r>
          </a:p>
        </p:txBody>
      </p:sp>
      <p:graphicFrame>
        <p:nvGraphicFramePr>
          <p:cNvPr id="4" name="Platshållare för innehåll 3"/>
          <p:cNvGraphicFramePr>
            <a:graphicFrameLocks noGrp="1"/>
          </p:cNvGraphicFramePr>
          <p:nvPr>
            <p:ph idx="10"/>
            <p:extLst>
              <p:ext uri="{D42A27DB-BD31-4B8C-83A1-F6EECF244321}">
                <p14:modId xmlns:p14="http://schemas.microsoft.com/office/powerpoint/2010/main" val="729453850"/>
              </p:ext>
            </p:extLst>
          </p:nvPr>
        </p:nvGraphicFramePr>
        <p:xfrm>
          <a:off x="489197" y="2231210"/>
          <a:ext cx="11213605" cy="4118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834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19BAD1A2-1636-474C-8DBE-73EB37CE631E}"/>
                                            </p:graphicEl>
                                          </p:spTgt>
                                        </p:tgtEl>
                                        <p:attrNameLst>
                                          <p:attrName>style.visibility</p:attrName>
                                        </p:attrNameLst>
                                      </p:cBhvr>
                                      <p:to>
                                        <p:strVal val="visible"/>
                                      </p:to>
                                    </p:set>
                                    <p:animEffect transition="in" filter="fade">
                                      <p:cBhvr>
                                        <p:cTn id="7" dur="1000"/>
                                        <p:tgtEl>
                                          <p:spTgt spid="4">
                                            <p:graphicEl>
                                              <a:dgm id="{19BAD1A2-1636-474C-8DBE-73EB37CE631E}"/>
                                            </p:graphicEl>
                                          </p:spTgt>
                                        </p:tgtEl>
                                      </p:cBhvr>
                                    </p:animEffect>
                                    <p:anim calcmode="lin" valueType="num">
                                      <p:cBhvr>
                                        <p:cTn id="8" dur="1000" fill="hold"/>
                                        <p:tgtEl>
                                          <p:spTgt spid="4">
                                            <p:graphicEl>
                                              <a:dgm id="{19BAD1A2-1636-474C-8DBE-73EB37CE631E}"/>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19BAD1A2-1636-474C-8DBE-73EB37CE631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B483EC3A-51F3-4DD0-B8AF-E523C79404EB}"/>
                                            </p:graphicEl>
                                          </p:spTgt>
                                        </p:tgtEl>
                                        <p:attrNameLst>
                                          <p:attrName>style.visibility</p:attrName>
                                        </p:attrNameLst>
                                      </p:cBhvr>
                                      <p:to>
                                        <p:strVal val="visible"/>
                                      </p:to>
                                    </p:set>
                                    <p:animEffect transition="in" filter="fade">
                                      <p:cBhvr>
                                        <p:cTn id="14" dur="1000"/>
                                        <p:tgtEl>
                                          <p:spTgt spid="4">
                                            <p:graphicEl>
                                              <a:dgm id="{B483EC3A-51F3-4DD0-B8AF-E523C79404EB}"/>
                                            </p:graphicEl>
                                          </p:spTgt>
                                        </p:tgtEl>
                                      </p:cBhvr>
                                    </p:animEffect>
                                    <p:anim calcmode="lin" valueType="num">
                                      <p:cBhvr>
                                        <p:cTn id="15" dur="1000" fill="hold"/>
                                        <p:tgtEl>
                                          <p:spTgt spid="4">
                                            <p:graphicEl>
                                              <a:dgm id="{B483EC3A-51F3-4DD0-B8AF-E523C79404EB}"/>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B483EC3A-51F3-4DD0-B8AF-E523C79404EB}"/>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F95EC815-D15F-499D-9804-1C7616E64E8F}"/>
                                            </p:graphicEl>
                                          </p:spTgt>
                                        </p:tgtEl>
                                        <p:attrNameLst>
                                          <p:attrName>style.visibility</p:attrName>
                                        </p:attrNameLst>
                                      </p:cBhvr>
                                      <p:to>
                                        <p:strVal val="visible"/>
                                      </p:to>
                                    </p:set>
                                    <p:animEffect transition="in" filter="fade">
                                      <p:cBhvr>
                                        <p:cTn id="19" dur="1000"/>
                                        <p:tgtEl>
                                          <p:spTgt spid="4">
                                            <p:graphicEl>
                                              <a:dgm id="{F95EC815-D15F-499D-9804-1C7616E64E8F}"/>
                                            </p:graphicEl>
                                          </p:spTgt>
                                        </p:tgtEl>
                                      </p:cBhvr>
                                    </p:animEffect>
                                    <p:anim calcmode="lin" valueType="num">
                                      <p:cBhvr>
                                        <p:cTn id="20" dur="1000" fill="hold"/>
                                        <p:tgtEl>
                                          <p:spTgt spid="4">
                                            <p:graphicEl>
                                              <a:dgm id="{F95EC815-D15F-499D-9804-1C7616E64E8F}"/>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F95EC815-D15F-499D-9804-1C7616E64E8F}"/>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FBD43CFA-ECAD-4DEE-AB4F-BD36756F843E}"/>
                                            </p:graphicEl>
                                          </p:spTgt>
                                        </p:tgtEl>
                                        <p:attrNameLst>
                                          <p:attrName>style.visibility</p:attrName>
                                        </p:attrNameLst>
                                      </p:cBhvr>
                                      <p:to>
                                        <p:strVal val="visible"/>
                                      </p:to>
                                    </p:set>
                                    <p:animEffect transition="in" filter="fade">
                                      <p:cBhvr>
                                        <p:cTn id="26" dur="1000"/>
                                        <p:tgtEl>
                                          <p:spTgt spid="4">
                                            <p:graphicEl>
                                              <a:dgm id="{FBD43CFA-ECAD-4DEE-AB4F-BD36756F843E}"/>
                                            </p:graphicEl>
                                          </p:spTgt>
                                        </p:tgtEl>
                                      </p:cBhvr>
                                    </p:animEffect>
                                    <p:anim calcmode="lin" valueType="num">
                                      <p:cBhvr>
                                        <p:cTn id="27" dur="1000" fill="hold"/>
                                        <p:tgtEl>
                                          <p:spTgt spid="4">
                                            <p:graphicEl>
                                              <a:dgm id="{FBD43CFA-ECAD-4DEE-AB4F-BD36756F843E}"/>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FBD43CFA-ECAD-4DEE-AB4F-BD36756F843E}"/>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1BE0A54-C690-49A0-B4B4-13AE1A80899A}"/>
                                            </p:graphicEl>
                                          </p:spTgt>
                                        </p:tgtEl>
                                        <p:attrNameLst>
                                          <p:attrName>style.visibility</p:attrName>
                                        </p:attrNameLst>
                                      </p:cBhvr>
                                      <p:to>
                                        <p:strVal val="visible"/>
                                      </p:to>
                                    </p:set>
                                    <p:animEffect transition="in" filter="fade">
                                      <p:cBhvr>
                                        <p:cTn id="31" dur="1000"/>
                                        <p:tgtEl>
                                          <p:spTgt spid="4">
                                            <p:graphicEl>
                                              <a:dgm id="{41BE0A54-C690-49A0-B4B4-13AE1A80899A}"/>
                                            </p:graphicEl>
                                          </p:spTgt>
                                        </p:tgtEl>
                                      </p:cBhvr>
                                    </p:animEffect>
                                    <p:anim calcmode="lin" valueType="num">
                                      <p:cBhvr>
                                        <p:cTn id="32" dur="1000" fill="hold"/>
                                        <p:tgtEl>
                                          <p:spTgt spid="4">
                                            <p:graphicEl>
                                              <a:dgm id="{41BE0A54-C690-49A0-B4B4-13AE1A80899A}"/>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1BE0A54-C690-49A0-B4B4-13AE1A80899A}"/>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33EE6669-0A52-4C22-993E-1835AB173C07}"/>
                                            </p:graphicEl>
                                          </p:spTgt>
                                        </p:tgtEl>
                                        <p:attrNameLst>
                                          <p:attrName>style.visibility</p:attrName>
                                        </p:attrNameLst>
                                      </p:cBhvr>
                                      <p:to>
                                        <p:strVal val="visible"/>
                                      </p:to>
                                    </p:set>
                                    <p:animEffect transition="in" filter="fade">
                                      <p:cBhvr>
                                        <p:cTn id="38" dur="1000"/>
                                        <p:tgtEl>
                                          <p:spTgt spid="4">
                                            <p:graphicEl>
                                              <a:dgm id="{33EE6669-0A52-4C22-993E-1835AB173C07}"/>
                                            </p:graphicEl>
                                          </p:spTgt>
                                        </p:tgtEl>
                                      </p:cBhvr>
                                    </p:animEffect>
                                    <p:anim calcmode="lin" valueType="num">
                                      <p:cBhvr>
                                        <p:cTn id="39" dur="1000" fill="hold"/>
                                        <p:tgtEl>
                                          <p:spTgt spid="4">
                                            <p:graphicEl>
                                              <a:dgm id="{33EE6669-0A52-4C22-993E-1835AB173C07}"/>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33EE6669-0A52-4C22-993E-1835AB173C07}"/>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26098D53-92AF-419B-81FF-7C99D13D13BC}"/>
                                            </p:graphicEl>
                                          </p:spTgt>
                                        </p:tgtEl>
                                        <p:attrNameLst>
                                          <p:attrName>style.visibility</p:attrName>
                                        </p:attrNameLst>
                                      </p:cBhvr>
                                      <p:to>
                                        <p:strVal val="visible"/>
                                      </p:to>
                                    </p:set>
                                    <p:animEffect transition="in" filter="fade">
                                      <p:cBhvr>
                                        <p:cTn id="43" dur="1000"/>
                                        <p:tgtEl>
                                          <p:spTgt spid="4">
                                            <p:graphicEl>
                                              <a:dgm id="{26098D53-92AF-419B-81FF-7C99D13D13BC}"/>
                                            </p:graphicEl>
                                          </p:spTgt>
                                        </p:tgtEl>
                                      </p:cBhvr>
                                    </p:animEffect>
                                    <p:anim calcmode="lin" valueType="num">
                                      <p:cBhvr>
                                        <p:cTn id="44" dur="1000" fill="hold"/>
                                        <p:tgtEl>
                                          <p:spTgt spid="4">
                                            <p:graphicEl>
                                              <a:dgm id="{26098D53-92AF-419B-81FF-7C99D13D13BC}"/>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26098D53-92AF-419B-81FF-7C99D13D13B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587374" y="4365625"/>
            <a:ext cx="9976864" cy="1402129"/>
          </a:xfrm>
        </p:spPr>
        <p:txBody>
          <a:bodyPr/>
          <a:lstStyle/>
          <a:p>
            <a:r>
              <a:rPr lang="sv-SE" dirty="0"/>
              <a:t>Detaljplan för Trädgårdsstaden, etapp 3</a:t>
            </a:r>
          </a:p>
        </p:txBody>
      </p:sp>
      <p:sp>
        <p:nvSpPr>
          <p:cNvPr id="3" name="Platshållare för text 2"/>
          <p:cNvSpPr>
            <a:spLocks noGrp="1"/>
          </p:cNvSpPr>
          <p:nvPr>
            <p:ph type="body" sz="quarter" idx="10"/>
          </p:nvPr>
        </p:nvSpPr>
        <p:spPr/>
        <p:txBody>
          <a:bodyPr/>
          <a:lstStyle/>
          <a:p>
            <a:r>
              <a:rPr lang="sv-SE" dirty="0"/>
              <a:t>Ingemar Frid, Planarkitekt</a:t>
            </a:r>
          </a:p>
        </p:txBody>
      </p:sp>
    </p:spTree>
    <p:extLst>
      <p:ext uri="{BB962C8B-B14F-4D97-AF65-F5344CB8AC3E}">
        <p14:creationId xmlns:p14="http://schemas.microsoft.com/office/powerpoint/2010/main" val="2279121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AD5C0C8-9AA5-4CB9-88E7-652DD5FD9FFD}"/>
              </a:ext>
            </a:extLst>
          </p:cNvPr>
          <p:cNvPicPr>
            <a:picLocks noChangeAspect="1"/>
          </p:cNvPicPr>
          <p:nvPr/>
        </p:nvPicPr>
        <p:blipFill>
          <a:blip r:embed="rId2"/>
          <a:stretch>
            <a:fillRect/>
          </a:stretch>
        </p:blipFill>
        <p:spPr>
          <a:xfrm>
            <a:off x="0" y="-1"/>
            <a:ext cx="10370799" cy="7191909"/>
          </a:xfrm>
          <a:prstGeom prst="rect">
            <a:avLst/>
          </a:prstGeom>
        </p:spPr>
      </p:pic>
      <p:sp>
        <p:nvSpPr>
          <p:cNvPr id="6" name="Platshållare för innehåll 2"/>
          <p:cNvSpPr txBox="1">
            <a:spLocks/>
          </p:cNvSpPr>
          <p:nvPr/>
        </p:nvSpPr>
        <p:spPr>
          <a:xfrm>
            <a:off x="148500" y="122628"/>
            <a:ext cx="4880700"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Trädgårdsstaden</a:t>
            </a:r>
          </a:p>
        </p:txBody>
      </p:sp>
      <p:sp>
        <p:nvSpPr>
          <p:cNvPr id="11" name="Ellips 10">
            <a:extLst>
              <a:ext uri="{FF2B5EF4-FFF2-40B4-BE49-F238E27FC236}">
                <a16:creationId xmlns:a16="http://schemas.microsoft.com/office/drawing/2014/main" id="{17C37BAC-1148-4D7C-8266-68CCEE119510}"/>
              </a:ext>
            </a:extLst>
          </p:cNvPr>
          <p:cNvSpPr/>
          <p:nvPr/>
        </p:nvSpPr>
        <p:spPr>
          <a:xfrm rot="20413120">
            <a:off x="4080937" y="1208261"/>
            <a:ext cx="2900799" cy="1629355"/>
          </a:xfrm>
          <a:prstGeom prst="ellipse">
            <a:avLst/>
          </a:prstGeom>
          <a:noFill/>
          <a:ln w="38100">
            <a:solidFill>
              <a:srgbClr val="0070C0"/>
            </a:solidFill>
            <a:prstDash val="sys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39D50F53-2BC9-436C-BB8D-29825ADB50C7}"/>
              </a:ext>
            </a:extLst>
          </p:cNvPr>
          <p:cNvSpPr/>
          <p:nvPr/>
        </p:nvSpPr>
        <p:spPr>
          <a:xfrm>
            <a:off x="2892743" y="5325503"/>
            <a:ext cx="959750" cy="523220"/>
          </a:xfrm>
          <a:prstGeom prst="rect">
            <a:avLst/>
          </a:prstGeom>
        </p:spPr>
        <p:txBody>
          <a:bodyPr wrap="none">
            <a:spAutoFit/>
          </a:bodyPr>
          <a:lstStyle/>
          <a:p>
            <a:r>
              <a:rPr lang="sv-SE" sz="1400" b="1" dirty="0">
                <a:solidFill>
                  <a:schemeClr val="bg1"/>
                </a:solidFill>
                <a:latin typeface="Source Sans Pro" panose="020B0503030403020204" pitchFamily="34" charset="0"/>
                <a:ea typeface="Source Sans Pro" panose="020B0503030403020204" pitchFamily="34" charset="0"/>
              </a:rPr>
              <a:t>Stallsiken</a:t>
            </a:r>
          </a:p>
          <a:p>
            <a:r>
              <a:rPr lang="sv-SE" sz="1400" b="1" dirty="0">
                <a:solidFill>
                  <a:schemeClr val="bg1"/>
                </a:solidFill>
                <a:latin typeface="Source Sans Pro" panose="020B0503030403020204" pitchFamily="34" charset="0"/>
                <a:ea typeface="Source Sans Pro" panose="020B0503030403020204" pitchFamily="34" charset="0"/>
              </a:rPr>
              <a:t>   Östra</a:t>
            </a:r>
            <a:endParaRPr lang="sv-SE" sz="1400" dirty="0">
              <a:solidFill>
                <a:schemeClr val="bg1"/>
              </a:solidFill>
            </a:endParaRPr>
          </a:p>
        </p:txBody>
      </p:sp>
      <p:sp>
        <p:nvSpPr>
          <p:cNvPr id="16" name="Rektangel 15">
            <a:extLst>
              <a:ext uri="{FF2B5EF4-FFF2-40B4-BE49-F238E27FC236}">
                <a16:creationId xmlns:a16="http://schemas.microsoft.com/office/drawing/2014/main" id="{15EAC7C6-EC45-4119-B40D-B667A8E1D447}"/>
              </a:ext>
            </a:extLst>
          </p:cNvPr>
          <p:cNvSpPr/>
          <p:nvPr/>
        </p:nvSpPr>
        <p:spPr>
          <a:xfrm>
            <a:off x="2744882" y="3924127"/>
            <a:ext cx="1107611" cy="523220"/>
          </a:xfrm>
          <a:prstGeom prst="rect">
            <a:avLst/>
          </a:prstGeom>
        </p:spPr>
        <p:txBody>
          <a:bodyPr wrap="none">
            <a:spAutoFit/>
          </a:bodyPr>
          <a:lstStyle/>
          <a:p>
            <a:r>
              <a:rPr lang="sv-SE" sz="1400" b="1" dirty="0">
                <a:solidFill>
                  <a:schemeClr val="bg1"/>
                </a:solidFill>
                <a:latin typeface="Source Sans Pro" panose="020B0503030403020204" pitchFamily="34" charset="0"/>
                <a:ea typeface="Source Sans Pro" panose="020B0503030403020204" pitchFamily="34" charset="0"/>
              </a:rPr>
              <a:t>Kultomtens</a:t>
            </a:r>
          </a:p>
          <a:p>
            <a:r>
              <a:rPr lang="sv-SE" sz="1400" b="1" dirty="0">
                <a:solidFill>
                  <a:schemeClr val="bg1"/>
                </a:solidFill>
                <a:latin typeface="Source Sans Pro" panose="020B0503030403020204" pitchFamily="34" charset="0"/>
                <a:ea typeface="Source Sans Pro" panose="020B0503030403020204" pitchFamily="34" charset="0"/>
              </a:rPr>
              <a:t>   ridskola</a:t>
            </a:r>
            <a:endParaRPr lang="sv-SE" sz="1400" dirty="0">
              <a:solidFill>
                <a:schemeClr val="bg1"/>
              </a:solidFill>
            </a:endParaRPr>
          </a:p>
        </p:txBody>
      </p:sp>
      <p:sp>
        <p:nvSpPr>
          <p:cNvPr id="17" name="Rektangel 16">
            <a:extLst>
              <a:ext uri="{FF2B5EF4-FFF2-40B4-BE49-F238E27FC236}">
                <a16:creationId xmlns:a16="http://schemas.microsoft.com/office/drawing/2014/main" id="{0BBF46BE-6384-482C-8107-E43B7D3C7C53}"/>
              </a:ext>
            </a:extLst>
          </p:cNvPr>
          <p:cNvSpPr/>
          <p:nvPr/>
        </p:nvSpPr>
        <p:spPr>
          <a:xfrm>
            <a:off x="5078421" y="2099849"/>
            <a:ext cx="772391" cy="307777"/>
          </a:xfrm>
          <a:prstGeom prst="rect">
            <a:avLst/>
          </a:prstGeom>
        </p:spPr>
        <p:txBody>
          <a:bodyPr wrap="none">
            <a:spAutoFit/>
          </a:bodyPr>
          <a:lstStyle/>
          <a:p>
            <a:r>
              <a:rPr lang="sv-SE" sz="1400" b="1" dirty="0">
                <a:solidFill>
                  <a:schemeClr val="bg1"/>
                </a:solidFill>
                <a:latin typeface="Source Sans Pro" panose="020B0503030403020204" pitchFamily="34" charset="0"/>
                <a:ea typeface="Source Sans Pro" panose="020B0503030403020204" pitchFamily="34" charset="0"/>
              </a:rPr>
              <a:t>Etapp 3</a:t>
            </a:r>
            <a:endParaRPr lang="sv-SE" sz="1400" dirty="0">
              <a:solidFill>
                <a:schemeClr val="bg1"/>
              </a:solidFill>
            </a:endParaRPr>
          </a:p>
        </p:txBody>
      </p:sp>
      <p:sp>
        <p:nvSpPr>
          <p:cNvPr id="18" name="Rektangel 17">
            <a:extLst>
              <a:ext uri="{FF2B5EF4-FFF2-40B4-BE49-F238E27FC236}">
                <a16:creationId xmlns:a16="http://schemas.microsoft.com/office/drawing/2014/main" id="{D6951939-8C23-4605-AF20-B15CFBCAF911}"/>
              </a:ext>
            </a:extLst>
          </p:cNvPr>
          <p:cNvSpPr/>
          <p:nvPr/>
        </p:nvSpPr>
        <p:spPr>
          <a:xfrm>
            <a:off x="7513931" y="1462967"/>
            <a:ext cx="772391" cy="307777"/>
          </a:xfrm>
          <a:prstGeom prst="rect">
            <a:avLst/>
          </a:prstGeom>
        </p:spPr>
        <p:txBody>
          <a:bodyPr wrap="none">
            <a:spAutoFit/>
          </a:bodyPr>
          <a:lstStyle/>
          <a:p>
            <a:r>
              <a:rPr lang="sv-SE" sz="1400" b="1" dirty="0">
                <a:solidFill>
                  <a:schemeClr val="bg1"/>
                </a:solidFill>
                <a:latin typeface="Source Sans Pro" panose="020B0503030403020204" pitchFamily="34" charset="0"/>
                <a:ea typeface="Source Sans Pro" panose="020B0503030403020204" pitchFamily="34" charset="0"/>
              </a:rPr>
              <a:t>Etapp 4</a:t>
            </a:r>
            <a:endParaRPr lang="sv-SE" sz="1400" dirty="0">
              <a:solidFill>
                <a:schemeClr val="bg1"/>
              </a:solidFill>
            </a:endParaRPr>
          </a:p>
        </p:txBody>
      </p:sp>
      <p:sp>
        <p:nvSpPr>
          <p:cNvPr id="19" name="Rektangel 18">
            <a:extLst>
              <a:ext uri="{FF2B5EF4-FFF2-40B4-BE49-F238E27FC236}">
                <a16:creationId xmlns:a16="http://schemas.microsoft.com/office/drawing/2014/main" id="{72522C05-1703-4D9B-961D-18BE2FEC5FDB}"/>
              </a:ext>
            </a:extLst>
          </p:cNvPr>
          <p:cNvSpPr/>
          <p:nvPr/>
        </p:nvSpPr>
        <p:spPr>
          <a:xfrm>
            <a:off x="5375511" y="4139570"/>
            <a:ext cx="772391" cy="307777"/>
          </a:xfrm>
          <a:prstGeom prst="rect">
            <a:avLst/>
          </a:prstGeom>
        </p:spPr>
        <p:txBody>
          <a:bodyPr wrap="none">
            <a:spAutoFit/>
          </a:bodyPr>
          <a:lstStyle/>
          <a:p>
            <a:r>
              <a:rPr lang="sv-SE" sz="1400" b="1" dirty="0">
                <a:solidFill>
                  <a:schemeClr val="bg1"/>
                </a:solidFill>
                <a:latin typeface="Source Sans Pro" panose="020B0503030403020204" pitchFamily="34" charset="0"/>
                <a:ea typeface="Source Sans Pro" panose="020B0503030403020204" pitchFamily="34" charset="0"/>
              </a:rPr>
              <a:t>Etapp 2</a:t>
            </a:r>
            <a:endParaRPr lang="sv-SE" sz="1400" dirty="0">
              <a:solidFill>
                <a:schemeClr val="bg1"/>
              </a:solidFill>
            </a:endParaRPr>
          </a:p>
        </p:txBody>
      </p:sp>
      <p:sp>
        <p:nvSpPr>
          <p:cNvPr id="20" name="Rektangel 19">
            <a:extLst>
              <a:ext uri="{FF2B5EF4-FFF2-40B4-BE49-F238E27FC236}">
                <a16:creationId xmlns:a16="http://schemas.microsoft.com/office/drawing/2014/main" id="{C1D05293-4CED-4630-ABCB-B23FF76B5FB9}"/>
              </a:ext>
            </a:extLst>
          </p:cNvPr>
          <p:cNvSpPr/>
          <p:nvPr/>
        </p:nvSpPr>
        <p:spPr>
          <a:xfrm>
            <a:off x="4538780" y="5433225"/>
            <a:ext cx="772391" cy="307777"/>
          </a:xfrm>
          <a:prstGeom prst="rect">
            <a:avLst/>
          </a:prstGeom>
        </p:spPr>
        <p:txBody>
          <a:bodyPr wrap="none">
            <a:spAutoFit/>
          </a:bodyPr>
          <a:lstStyle/>
          <a:p>
            <a:r>
              <a:rPr lang="sv-SE" sz="1400" b="1" dirty="0">
                <a:solidFill>
                  <a:schemeClr val="bg1"/>
                </a:solidFill>
                <a:latin typeface="Source Sans Pro" panose="020B0503030403020204" pitchFamily="34" charset="0"/>
                <a:ea typeface="Source Sans Pro" panose="020B0503030403020204" pitchFamily="34" charset="0"/>
              </a:rPr>
              <a:t>Etapp 1</a:t>
            </a:r>
            <a:endParaRPr lang="sv-SE" sz="1400" dirty="0">
              <a:solidFill>
                <a:schemeClr val="bg1"/>
              </a:solidFill>
            </a:endParaRPr>
          </a:p>
        </p:txBody>
      </p:sp>
      <p:sp>
        <p:nvSpPr>
          <p:cNvPr id="21" name="Rektangel 20">
            <a:extLst>
              <a:ext uri="{FF2B5EF4-FFF2-40B4-BE49-F238E27FC236}">
                <a16:creationId xmlns:a16="http://schemas.microsoft.com/office/drawing/2014/main" id="{F93A4359-7EAA-409C-8943-4A575D9D8FD0}"/>
              </a:ext>
            </a:extLst>
          </p:cNvPr>
          <p:cNvSpPr/>
          <p:nvPr/>
        </p:nvSpPr>
        <p:spPr>
          <a:xfrm>
            <a:off x="8358046" y="6358318"/>
            <a:ext cx="1245854" cy="307777"/>
          </a:xfrm>
          <a:prstGeom prst="rect">
            <a:avLst/>
          </a:prstGeom>
        </p:spPr>
        <p:txBody>
          <a:bodyPr wrap="none">
            <a:spAutoFit/>
          </a:bodyPr>
          <a:lstStyle/>
          <a:p>
            <a:r>
              <a:rPr lang="sv-SE" sz="1400" b="1" i="1" dirty="0" err="1">
                <a:solidFill>
                  <a:schemeClr val="bg1"/>
                </a:solidFill>
                <a:latin typeface="Source Sans Pro" panose="020B0503030403020204" pitchFamily="34" charset="0"/>
                <a:ea typeface="Source Sans Pro" panose="020B0503030403020204" pitchFamily="34" charset="0"/>
              </a:rPr>
              <a:t>Ortofoto</a:t>
            </a:r>
            <a:r>
              <a:rPr lang="sv-SE" sz="1400" b="1" i="1" dirty="0">
                <a:solidFill>
                  <a:schemeClr val="bg1"/>
                </a:solidFill>
                <a:latin typeface="Source Sans Pro" panose="020B0503030403020204" pitchFamily="34" charset="0"/>
                <a:ea typeface="Source Sans Pro" panose="020B0503030403020204" pitchFamily="34" charset="0"/>
              </a:rPr>
              <a:t> 2021</a:t>
            </a:r>
            <a:endParaRPr lang="sv-SE" sz="1400" i="1" dirty="0">
              <a:solidFill>
                <a:schemeClr val="bg1"/>
              </a:solidFill>
            </a:endParaRPr>
          </a:p>
        </p:txBody>
      </p:sp>
      <p:sp>
        <p:nvSpPr>
          <p:cNvPr id="22" name="Rektangel 21">
            <a:extLst>
              <a:ext uri="{FF2B5EF4-FFF2-40B4-BE49-F238E27FC236}">
                <a16:creationId xmlns:a16="http://schemas.microsoft.com/office/drawing/2014/main" id="{5330CFCD-C5B3-4BDB-9F39-2D9C0B920772}"/>
              </a:ext>
            </a:extLst>
          </p:cNvPr>
          <p:cNvSpPr/>
          <p:nvPr/>
        </p:nvSpPr>
        <p:spPr>
          <a:xfrm rot="20003916">
            <a:off x="4143532" y="772268"/>
            <a:ext cx="1268296" cy="230832"/>
          </a:xfrm>
          <a:prstGeom prst="rect">
            <a:avLst/>
          </a:prstGeom>
        </p:spPr>
        <p:txBody>
          <a:bodyPr wrap="none">
            <a:spAutoFit/>
          </a:bodyPr>
          <a:lstStyle/>
          <a:p>
            <a:r>
              <a:rPr lang="sv-SE" sz="900" b="1" i="1" dirty="0">
                <a:solidFill>
                  <a:schemeClr val="bg1"/>
                </a:solidFill>
                <a:latin typeface="Source Sans Pro" panose="020B0503030403020204" pitchFamily="34" charset="0"/>
                <a:ea typeface="Source Sans Pro" panose="020B0503030403020204" pitchFamily="34" charset="0"/>
              </a:rPr>
              <a:t>Törebodavägen (200)</a:t>
            </a:r>
          </a:p>
        </p:txBody>
      </p:sp>
      <p:sp>
        <p:nvSpPr>
          <p:cNvPr id="23" name="Rektangel 22">
            <a:extLst>
              <a:ext uri="{FF2B5EF4-FFF2-40B4-BE49-F238E27FC236}">
                <a16:creationId xmlns:a16="http://schemas.microsoft.com/office/drawing/2014/main" id="{1DB1099D-9585-4F63-81AB-5048BCF0399A}"/>
              </a:ext>
            </a:extLst>
          </p:cNvPr>
          <p:cNvSpPr/>
          <p:nvPr/>
        </p:nvSpPr>
        <p:spPr>
          <a:xfrm rot="1511057">
            <a:off x="6021053" y="5392651"/>
            <a:ext cx="1184940" cy="230832"/>
          </a:xfrm>
          <a:prstGeom prst="rect">
            <a:avLst/>
          </a:prstGeom>
        </p:spPr>
        <p:txBody>
          <a:bodyPr wrap="none">
            <a:spAutoFit/>
          </a:bodyPr>
          <a:lstStyle/>
          <a:p>
            <a:r>
              <a:rPr lang="sv-SE" sz="900" b="1" i="1" dirty="0">
                <a:solidFill>
                  <a:schemeClr val="bg1"/>
                </a:solidFill>
                <a:latin typeface="Source Sans Pro" panose="020B0503030403020204" pitchFamily="34" charset="0"/>
                <a:ea typeface="Source Sans Pro" panose="020B0503030403020204" pitchFamily="34" charset="0"/>
              </a:rPr>
              <a:t>Gamla </a:t>
            </a:r>
            <a:r>
              <a:rPr lang="sv-SE" sz="900" b="1" i="1" dirty="0" err="1">
                <a:solidFill>
                  <a:schemeClr val="bg1"/>
                </a:solidFill>
                <a:latin typeface="Source Sans Pro" panose="020B0503030403020204" pitchFamily="34" charset="0"/>
                <a:ea typeface="Source Sans Pro" panose="020B0503030403020204" pitchFamily="34" charset="0"/>
              </a:rPr>
              <a:t>Horsåsvägen</a:t>
            </a:r>
            <a:endParaRPr lang="sv-SE" sz="900" b="1" i="1" dirty="0">
              <a:solidFill>
                <a:schemeClr val="bg1"/>
              </a:solidFill>
              <a:latin typeface="Source Sans Pro" panose="020B0503030403020204" pitchFamily="34" charset="0"/>
              <a:ea typeface="Source Sans Pro" panose="020B0503030403020204" pitchFamily="34" charset="0"/>
            </a:endParaRPr>
          </a:p>
        </p:txBody>
      </p:sp>
      <p:sp>
        <p:nvSpPr>
          <p:cNvPr id="24" name="Rektangel 23">
            <a:extLst>
              <a:ext uri="{FF2B5EF4-FFF2-40B4-BE49-F238E27FC236}">
                <a16:creationId xmlns:a16="http://schemas.microsoft.com/office/drawing/2014/main" id="{92B6FA72-4E5B-49A6-AC0A-0F8954582DEA}"/>
              </a:ext>
            </a:extLst>
          </p:cNvPr>
          <p:cNvSpPr/>
          <p:nvPr/>
        </p:nvSpPr>
        <p:spPr>
          <a:xfrm rot="17285169">
            <a:off x="1960204" y="5116168"/>
            <a:ext cx="976549" cy="230832"/>
          </a:xfrm>
          <a:prstGeom prst="rect">
            <a:avLst/>
          </a:prstGeom>
        </p:spPr>
        <p:txBody>
          <a:bodyPr wrap="none">
            <a:spAutoFit/>
          </a:bodyPr>
          <a:lstStyle/>
          <a:p>
            <a:r>
              <a:rPr lang="sv-SE" sz="900" b="1" i="1" dirty="0">
                <a:solidFill>
                  <a:schemeClr val="bg1"/>
                </a:solidFill>
                <a:latin typeface="Source Sans Pro" panose="020B0503030403020204" pitchFamily="34" charset="0"/>
                <a:ea typeface="Source Sans Pro" panose="020B0503030403020204" pitchFamily="34" charset="0"/>
              </a:rPr>
              <a:t>Östra leden (26)</a:t>
            </a:r>
          </a:p>
        </p:txBody>
      </p:sp>
      <p:sp>
        <p:nvSpPr>
          <p:cNvPr id="25" name="Rektangel 24">
            <a:extLst>
              <a:ext uri="{FF2B5EF4-FFF2-40B4-BE49-F238E27FC236}">
                <a16:creationId xmlns:a16="http://schemas.microsoft.com/office/drawing/2014/main" id="{234BDA5C-1E8D-4296-9119-8E8981C60995}"/>
              </a:ext>
            </a:extLst>
          </p:cNvPr>
          <p:cNvSpPr/>
          <p:nvPr/>
        </p:nvSpPr>
        <p:spPr>
          <a:xfrm rot="17659348">
            <a:off x="1416153" y="3907738"/>
            <a:ext cx="1107996" cy="230832"/>
          </a:xfrm>
          <a:prstGeom prst="rect">
            <a:avLst/>
          </a:prstGeom>
        </p:spPr>
        <p:txBody>
          <a:bodyPr wrap="none">
            <a:spAutoFit/>
          </a:bodyPr>
          <a:lstStyle/>
          <a:p>
            <a:r>
              <a:rPr lang="sv-SE" sz="900" b="1" i="1" dirty="0">
                <a:solidFill>
                  <a:schemeClr val="bg1"/>
                </a:solidFill>
                <a:latin typeface="Source Sans Pro" panose="020B0503030403020204" pitchFamily="34" charset="0"/>
                <a:ea typeface="Source Sans Pro" panose="020B0503030403020204" pitchFamily="34" charset="0"/>
              </a:rPr>
              <a:t>Västra stambanan</a:t>
            </a:r>
          </a:p>
        </p:txBody>
      </p:sp>
      <p:sp>
        <p:nvSpPr>
          <p:cNvPr id="26" name="Rektangel 25">
            <a:extLst>
              <a:ext uri="{FF2B5EF4-FFF2-40B4-BE49-F238E27FC236}">
                <a16:creationId xmlns:a16="http://schemas.microsoft.com/office/drawing/2014/main" id="{5294B976-2C18-432E-89EF-F09603B4134E}"/>
              </a:ext>
            </a:extLst>
          </p:cNvPr>
          <p:cNvSpPr/>
          <p:nvPr/>
        </p:nvSpPr>
        <p:spPr>
          <a:xfrm rot="20609831">
            <a:off x="5103514" y="1311122"/>
            <a:ext cx="1316386" cy="230832"/>
          </a:xfrm>
          <a:prstGeom prst="rect">
            <a:avLst/>
          </a:prstGeom>
        </p:spPr>
        <p:txBody>
          <a:bodyPr wrap="none">
            <a:spAutoFit/>
          </a:bodyPr>
          <a:lstStyle/>
          <a:p>
            <a:r>
              <a:rPr lang="sv-SE" sz="900" b="1" i="1" dirty="0">
                <a:solidFill>
                  <a:schemeClr val="bg1"/>
                </a:solidFill>
                <a:latin typeface="Source Sans Pro" panose="020B0503030403020204" pitchFamily="34" charset="0"/>
                <a:ea typeface="Source Sans Pro" panose="020B0503030403020204" pitchFamily="34" charset="0"/>
              </a:rPr>
              <a:t>Gamla Törebodavägen</a:t>
            </a:r>
          </a:p>
        </p:txBody>
      </p:sp>
      <p:sp>
        <p:nvSpPr>
          <p:cNvPr id="27" name="Rektangel 26">
            <a:extLst>
              <a:ext uri="{FF2B5EF4-FFF2-40B4-BE49-F238E27FC236}">
                <a16:creationId xmlns:a16="http://schemas.microsoft.com/office/drawing/2014/main" id="{E2B3E5F9-EE4D-457D-80A2-17A273FCC65D}"/>
              </a:ext>
            </a:extLst>
          </p:cNvPr>
          <p:cNvSpPr/>
          <p:nvPr/>
        </p:nvSpPr>
        <p:spPr>
          <a:xfrm rot="17634552">
            <a:off x="3812506" y="5116168"/>
            <a:ext cx="910827" cy="230832"/>
          </a:xfrm>
          <a:prstGeom prst="rect">
            <a:avLst/>
          </a:prstGeom>
        </p:spPr>
        <p:txBody>
          <a:bodyPr wrap="none">
            <a:spAutoFit/>
          </a:bodyPr>
          <a:lstStyle/>
          <a:p>
            <a:r>
              <a:rPr lang="sv-SE" sz="900" b="1" i="1" dirty="0">
                <a:solidFill>
                  <a:schemeClr val="bg1"/>
                </a:solidFill>
                <a:latin typeface="Source Sans Pro" panose="020B0503030403020204" pitchFamily="34" charset="0"/>
                <a:ea typeface="Source Sans Pro" panose="020B0503030403020204" pitchFamily="34" charset="0"/>
              </a:rPr>
              <a:t>Nolhagavägen</a:t>
            </a:r>
          </a:p>
        </p:txBody>
      </p:sp>
      <p:sp>
        <p:nvSpPr>
          <p:cNvPr id="28" name="Rektangel 27">
            <a:extLst>
              <a:ext uri="{FF2B5EF4-FFF2-40B4-BE49-F238E27FC236}">
                <a16:creationId xmlns:a16="http://schemas.microsoft.com/office/drawing/2014/main" id="{7402C675-61B3-4E60-9E5F-BF50D59FE278}"/>
              </a:ext>
            </a:extLst>
          </p:cNvPr>
          <p:cNvSpPr/>
          <p:nvPr/>
        </p:nvSpPr>
        <p:spPr>
          <a:xfrm rot="16723003">
            <a:off x="6369902" y="1706167"/>
            <a:ext cx="910827" cy="230832"/>
          </a:xfrm>
          <a:prstGeom prst="rect">
            <a:avLst/>
          </a:prstGeom>
        </p:spPr>
        <p:txBody>
          <a:bodyPr wrap="none">
            <a:spAutoFit/>
          </a:bodyPr>
          <a:lstStyle/>
          <a:p>
            <a:r>
              <a:rPr lang="sv-SE" sz="900" b="1" i="1" dirty="0">
                <a:solidFill>
                  <a:schemeClr val="bg1"/>
                </a:solidFill>
                <a:latin typeface="Source Sans Pro" panose="020B0503030403020204" pitchFamily="34" charset="0"/>
                <a:ea typeface="Source Sans Pro" panose="020B0503030403020204" pitchFamily="34" charset="0"/>
              </a:rPr>
              <a:t>Nolhagavägen</a:t>
            </a:r>
          </a:p>
        </p:txBody>
      </p:sp>
    </p:spTree>
    <p:extLst>
      <p:ext uri="{BB962C8B-B14F-4D97-AF65-F5344CB8AC3E}">
        <p14:creationId xmlns:p14="http://schemas.microsoft.com/office/powerpoint/2010/main" val="350357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9AD3A33-DC06-4240-829A-11A6345347B0}"/>
              </a:ext>
            </a:extLst>
          </p:cNvPr>
          <p:cNvPicPr>
            <a:picLocks noChangeAspect="1"/>
          </p:cNvPicPr>
          <p:nvPr/>
        </p:nvPicPr>
        <p:blipFill rotWithShape="1">
          <a:blip r:embed="rId2"/>
          <a:srcRect l="6012" t="5827" r="9409" b="10955"/>
          <a:stretch/>
        </p:blipFill>
        <p:spPr>
          <a:xfrm>
            <a:off x="0" y="0"/>
            <a:ext cx="10347972" cy="7191910"/>
          </a:xfrm>
          <a:prstGeom prst="rect">
            <a:avLst/>
          </a:prstGeom>
        </p:spPr>
      </p:pic>
      <p:sp>
        <p:nvSpPr>
          <p:cNvPr id="6" name="Platshållare för innehåll 2"/>
          <p:cNvSpPr txBox="1">
            <a:spLocks/>
          </p:cNvSpPr>
          <p:nvPr/>
        </p:nvSpPr>
        <p:spPr>
          <a:xfrm>
            <a:off x="148500" y="122628"/>
            <a:ext cx="4880700"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Trädgårdsstaden</a:t>
            </a:r>
          </a:p>
        </p:txBody>
      </p:sp>
      <p:sp>
        <p:nvSpPr>
          <p:cNvPr id="5" name="Ellips 4">
            <a:extLst>
              <a:ext uri="{FF2B5EF4-FFF2-40B4-BE49-F238E27FC236}">
                <a16:creationId xmlns:a16="http://schemas.microsoft.com/office/drawing/2014/main" id="{2D8AB7AF-A72E-4B0E-A9AC-9BC5661AAE87}"/>
              </a:ext>
            </a:extLst>
          </p:cNvPr>
          <p:cNvSpPr/>
          <p:nvPr/>
        </p:nvSpPr>
        <p:spPr>
          <a:xfrm rot="20413120">
            <a:off x="4051753" y="1334720"/>
            <a:ext cx="2900799" cy="1629355"/>
          </a:xfrm>
          <a:prstGeom prst="ellipse">
            <a:avLst/>
          </a:prstGeom>
          <a:noFill/>
          <a:ln w="38100">
            <a:solidFill>
              <a:srgbClr val="0070C0"/>
            </a:solidFill>
            <a:prstDash val="sys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8690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7AB8907F-C9B3-4C74-A54E-FF33EC2C30A8}"/>
              </a:ext>
            </a:extLst>
          </p:cNvPr>
          <p:cNvPicPr>
            <a:picLocks noChangeAspect="1"/>
          </p:cNvPicPr>
          <p:nvPr/>
        </p:nvPicPr>
        <p:blipFill>
          <a:blip r:embed="rId2"/>
          <a:stretch>
            <a:fillRect/>
          </a:stretch>
        </p:blipFill>
        <p:spPr>
          <a:xfrm>
            <a:off x="2103950" y="195967"/>
            <a:ext cx="4190268" cy="2978977"/>
          </a:xfrm>
          <a:prstGeom prst="rect">
            <a:avLst/>
          </a:prstGeom>
        </p:spPr>
      </p:pic>
      <p:pic>
        <p:nvPicPr>
          <p:cNvPr id="21" name="Bildobjekt 20">
            <a:extLst>
              <a:ext uri="{FF2B5EF4-FFF2-40B4-BE49-F238E27FC236}">
                <a16:creationId xmlns:a16="http://schemas.microsoft.com/office/drawing/2014/main" id="{FDD5A34B-ECC3-44B1-AA4D-AECD3E53D9A0}"/>
              </a:ext>
            </a:extLst>
          </p:cNvPr>
          <p:cNvPicPr>
            <a:picLocks noChangeAspect="1"/>
          </p:cNvPicPr>
          <p:nvPr/>
        </p:nvPicPr>
        <p:blipFill>
          <a:blip r:embed="rId3"/>
          <a:stretch>
            <a:fillRect/>
          </a:stretch>
        </p:blipFill>
        <p:spPr>
          <a:xfrm>
            <a:off x="458366" y="503466"/>
            <a:ext cx="4218659" cy="2978977"/>
          </a:xfrm>
          <a:prstGeom prst="rect">
            <a:avLst/>
          </a:prstGeom>
        </p:spPr>
      </p:pic>
      <p:pic>
        <p:nvPicPr>
          <p:cNvPr id="8" name="Bildobjekt 7">
            <a:extLst>
              <a:ext uri="{FF2B5EF4-FFF2-40B4-BE49-F238E27FC236}">
                <a16:creationId xmlns:a16="http://schemas.microsoft.com/office/drawing/2014/main" id="{B70BBBD7-CA35-4F85-BE9C-D7118A1DFCD3}"/>
              </a:ext>
            </a:extLst>
          </p:cNvPr>
          <p:cNvPicPr>
            <a:picLocks noChangeAspect="1"/>
          </p:cNvPicPr>
          <p:nvPr/>
        </p:nvPicPr>
        <p:blipFill>
          <a:blip r:embed="rId4"/>
          <a:stretch>
            <a:fillRect/>
          </a:stretch>
        </p:blipFill>
        <p:spPr>
          <a:xfrm rot="1065241">
            <a:off x="5363914" y="3541606"/>
            <a:ext cx="1854453" cy="2618051"/>
          </a:xfrm>
          <a:prstGeom prst="rect">
            <a:avLst/>
          </a:prstGeom>
        </p:spPr>
      </p:pic>
      <p:pic>
        <p:nvPicPr>
          <p:cNvPr id="5" name="Bildobjekt 4">
            <a:extLst>
              <a:ext uri="{FF2B5EF4-FFF2-40B4-BE49-F238E27FC236}">
                <a16:creationId xmlns:a16="http://schemas.microsoft.com/office/drawing/2014/main" id="{208DF9D6-B1E0-47D7-9D7A-4CCC319C93E0}"/>
              </a:ext>
            </a:extLst>
          </p:cNvPr>
          <p:cNvPicPr>
            <a:picLocks noChangeAspect="1"/>
          </p:cNvPicPr>
          <p:nvPr/>
        </p:nvPicPr>
        <p:blipFill>
          <a:blip r:embed="rId5"/>
          <a:stretch>
            <a:fillRect/>
          </a:stretch>
        </p:blipFill>
        <p:spPr>
          <a:xfrm rot="1072960">
            <a:off x="666531" y="2833372"/>
            <a:ext cx="1843790" cy="2612868"/>
          </a:xfrm>
          <a:prstGeom prst="rect">
            <a:avLst/>
          </a:prstGeom>
          <a:ln w="3175">
            <a:solidFill>
              <a:schemeClr val="tx1"/>
            </a:solidFill>
          </a:ln>
          <a:effectLst>
            <a:outerShdw blurRad="190500" algn="tl" rotWithShape="0">
              <a:srgbClr val="000000">
                <a:alpha val="70000"/>
              </a:srgbClr>
            </a:outerShdw>
          </a:effectLst>
        </p:spPr>
      </p:pic>
      <p:sp>
        <p:nvSpPr>
          <p:cNvPr id="3" name="Platshållare för innehåll 2"/>
          <p:cNvSpPr>
            <a:spLocks noGrp="1"/>
          </p:cNvSpPr>
          <p:nvPr>
            <p:ph idx="13"/>
          </p:nvPr>
        </p:nvSpPr>
        <p:spPr>
          <a:xfrm>
            <a:off x="7311300" y="4313628"/>
            <a:ext cx="4880700" cy="433033"/>
          </a:xfrm>
        </p:spPr>
        <p:txBody>
          <a:bodyPr/>
          <a:lstStyle/>
          <a:p>
            <a:r>
              <a:rPr lang="sv-SE" dirty="0"/>
              <a:t> Plankartor och planbeskrivningar </a:t>
            </a:r>
          </a:p>
        </p:txBody>
      </p:sp>
      <p:sp>
        <p:nvSpPr>
          <p:cNvPr id="14" name="Platshållare för innehåll 2"/>
          <p:cNvSpPr txBox="1">
            <a:spLocks/>
          </p:cNvSpPr>
          <p:nvPr/>
        </p:nvSpPr>
        <p:spPr>
          <a:xfrm>
            <a:off x="7356471" y="3350406"/>
            <a:ext cx="4880700" cy="9632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b="1" dirty="0">
                <a:solidFill>
                  <a:schemeClr val="bg1"/>
                </a:solidFill>
                <a:latin typeface="Source Sans Pro" panose="020B0503030403020204" pitchFamily="34" charset="0"/>
                <a:ea typeface="Source Sans Pro" panose="020B0503030403020204" pitchFamily="34" charset="0"/>
              </a:rPr>
              <a:t>Detaljplanen</a:t>
            </a:r>
          </a:p>
        </p:txBody>
      </p:sp>
      <p:sp>
        <p:nvSpPr>
          <p:cNvPr id="13" name="Rektangel 12">
            <a:extLst>
              <a:ext uri="{FF2B5EF4-FFF2-40B4-BE49-F238E27FC236}">
                <a16:creationId xmlns:a16="http://schemas.microsoft.com/office/drawing/2014/main" id="{AD14D3A1-6E75-4714-80EE-6A2DA1C858D1}"/>
              </a:ext>
            </a:extLst>
          </p:cNvPr>
          <p:cNvSpPr/>
          <p:nvPr/>
        </p:nvSpPr>
        <p:spPr>
          <a:xfrm>
            <a:off x="7332821" y="5837068"/>
            <a:ext cx="6096000" cy="430887"/>
          </a:xfrm>
          <a:prstGeom prst="rect">
            <a:avLst/>
          </a:prstGeom>
        </p:spPr>
        <p:txBody>
          <a:bodyPr>
            <a:spAutoFit/>
          </a:bodyPr>
          <a:lstStyle/>
          <a:p>
            <a:pPr marL="342900" indent="-342900">
              <a:buFont typeface="Arial" panose="020B0604020202020204" pitchFamily="34" charset="0"/>
              <a:buChar char="•"/>
            </a:pPr>
            <a:r>
              <a:rPr lang="sv-SE" sz="2200" dirty="0">
                <a:solidFill>
                  <a:schemeClr val="bg1"/>
                </a:solidFill>
                <a:latin typeface="Source Sans Pro Semibold" panose="020B0603030403020204" pitchFamily="34" charset="0"/>
                <a:ea typeface="Source Sans Pro Semibold" panose="020B0603030403020204" pitchFamily="34" charset="0"/>
              </a:rPr>
              <a:t>Bygganvisningar</a:t>
            </a:r>
          </a:p>
        </p:txBody>
      </p:sp>
      <p:grpSp>
        <p:nvGrpSpPr>
          <p:cNvPr id="16" name="Grupp 15">
            <a:extLst>
              <a:ext uri="{FF2B5EF4-FFF2-40B4-BE49-F238E27FC236}">
                <a16:creationId xmlns:a16="http://schemas.microsoft.com/office/drawing/2014/main" id="{B70167AD-B759-4978-8ADA-27A9C230CEAB}"/>
              </a:ext>
            </a:extLst>
          </p:cNvPr>
          <p:cNvGrpSpPr/>
          <p:nvPr/>
        </p:nvGrpSpPr>
        <p:grpSpPr>
          <a:xfrm>
            <a:off x="2877089" y="3363511"/>
            <a:ext cx="10530211" cy="2989603"/>
            <a:chOff x="2877089" y="3363511"/>
            <a:chExt cx="10530211" cy="2989603"/>
          </a:xfrm>
        </p:grpSpPr>
        <p:pic>
          <p:nvPicPr>
            <p:cNvPr id="10" name="Bildobjekt 9"/>
            <p:cNvPicPr>
              <a:picLocks noChangeAspect="1"/>
            </p:cNvPicPr>
            <p:nvPr/>
          </p:nvPicPr>
          <p:blipFill>
            <a:blip r:embed="rId6"/>
            <a:stretch>
              <a:fillRect/>
            </a:stretch>
          </p:blipFill>
          <p:spPr>
            <a:xfrm rot="1115942">
              <a:off x="3421113" y="3363511"/>
              <a:ext cx="1842442" cy="2620786"/>
            </a:xfrm>
            <a:prstGeom prst="rect">
              <a:avLst/>
            </a:prstGeom>
            <a:ln>
              <a:noFill/>
            </a:ln>
            <a:effectLst>
              <a:outerShdw blurRad="190500" algn="tl" rotWithShape="0">
                <a:srgbClr val="000000">
                  <a:alpha val="70000"/>
                </a:srgbClr>
              </a:outerShdw>
            </a:effectLst>
          </p:spPr>
        </p:pic>
        <p:pic>
          <p:nvPicPr>
            <p:cNvPr id="11" name="Bildobjekt 10"/>
            <p:cNvPicPr>
              <a:picLocks noChangeAspect="1"/>
            </p:cNvPicPr>
            <p:nvPr/>
          </p:nvPicPr>
          <p:blipFill>
            <a:blip r:embed="rId7"/>
            <a:stretch>
              <a:fillRect/>
            </a:stretch>
          </p:blipFill>
          <p:spPr>
            <a:xfrm rot="1084697">
              <a:off x="2877089" y="3714790"/>
              <a:ext cx="1856370" cy="2638324"/>
            </a:xfrm>
            <a:prstGeom prst="rect">
              <a:avLst/>
            </a:prstGeom>
            <a:ln>
              <a:noFill/>
            </a:ln>
            <a:effectLst>
              <a:outerShdw blurRad="190500" algn="tl" rotWithShape="0">
                <a:srgbClr val="000000">
                  <a:alpha val="70000"/>
                </a:srgbClr>
              </a:outerShdw>
            </a:effectLst>
          </p:spPr>
        </p:pic>
        <p:sp>
          <p:nvSpPr>
            <p:cNvPr id="15" name="Rektangel 14">
              <a:extLst>
                <a:ext uri="{FF2B5EF4-FFF2-40B4-BE49-F238E27FC236}">
                  <a16:creationId xmlns:a16="http://schemas.microsoft.com/office/drawing/2014/main" id="{68F725CE-3534-4A8B-B7DF-4ECD62E961D3}"/>
                </a:ext>
              </a:extLst>
            </p:cNvPr>
            <p:cNvSpPr/>
            <p:nvPr/>
          </p:nvSpPr>
          <p:spPr>
            <a:xfrm>
              <a:off x="7311300" y="5098352"/>
              <a:ext cx="6096000" cy="769441"/>
            </a:xfrm>
            <a:prstGeom prst="rect">
              <a:avLst/>
            </a:prstGeom>
          </p:spPr>
          <p:txBody>
            <a:bodyPr>
              <a:spAutoFit/>
            </a:bodyPr>
            <a:lstStyle/>
            <a:p>
              <a:pPr marL="342900" indent="-342900">
                <a:buFont typeface="Arial" panose="020B0604020202020204" pitchFamily="34" charset="0"/>
                <a:buChar char="•"/>
              </a:pPr>
              <a:r>
                <a:rPr lang="sv-SE" sz="2200" dirty="0">
                  <a:solidFill>
                    <a:schemeClr val="bg1"/>
                  </a:solidFill>
                  <a:latin typeface="Source Sans Pro Semibold" panose="020B0603030403020204" pitchFamily="34" charset="0"/>
                  <a:ea typeface="Source Sans Pro Semibold" panose="020B0603030403020204" pitchFamily="34" charset="0"/>
                </a:rPr>
                <a:t>Planprogram samt Kvalitet- och Gestaltningsprogram</a:t>
              </a:r>
            </a:p>
          </p:txBody>
        </p:sp>
      </p:grpSp>
      <p:pic>
        <p:nvPicPr>
          <p:cNvPr id="12" name="Bildobjekt 11">
            <a:extLst>
              <a:ext uri="{FF2B5EF4-FFF2-40B4-BE49-F238E27FC236}">
                <a16:creationId xmlns:a16="http://schemas.microsoft.com/office/drawing/2014/main" id="{4FC36D25-6F51-4106-A22F-FE38E58F9AE1}"/>
              </a:ext>
            </a:extLst>
          </p:cNvPr>
          <p:cNvPicPr>
            <a:picLocks noChangeAspect="1"/>
          </p:cNvPicPr>
          <p:nvPr/>
        </p:nvPicPr>
        <p:blipFill>
          <a:blip r:embed="rId8"/>
          <a:stretch>
            <a:fillRect/>
          </a:stretch>
        </p:blipFill>
        <p:spPr>
          <a:xfrm rot="1138055">
            <a:off x="823391" y="4029938"/>
            <a:ext cx="1785645" cy="2544372"/>
          </a:xfrm>
          <a:prstGeom prst="rect">
            <a:avLst/>
          </a:prstGeom>
          <a:ln w="3175">
            <a:solidFill>
              <a:schemeClr val="tx1"/>
            </a:solidFill>
          </a:ln>
        </p:spPr>
      </p:pic>
      <p:sp>
        <p:nvSpPr>
          <p:cNvPr id="17" name="Platshållare för innehåll 2">
            <a:extLst>
              <a:ext uri="{FF2B5EF4-FFF2-40B4-BE49-F238E27FC236}">
                <a16:creationId xmlns:a16="http://schemas.microsoft.com/office/drawing/2014/main" id="{E94AA310-8A1D-4622-868A-10D0E8080A4D}"/>
              </a:ext>
            </a:extLst>
          </p:cNvPr>
          <p:cNvSpPr txBox="1">
            <a:spLocks/>
          </p:cNvSpPr>
          <p:nvPr/>
        </p:nvSpPr>
        <p:spPr>
          <a:xfrm>
            <a:off x="7591013" y="4705990"/>
            <a:ext cx="4880700" cy="433033"/>
          </a:xfrm>
          <a:prstGeom prst="rect">
            <a:avLst/>
          </a:prstGeom>
        </p:spPr>
        <p:txBody>
          <a:bodyPr/>
          <a:lstStyle>
            <a:lvl1pPr marL="228600" indent="-228600" algn="l" defTabSz="914400" rtl="0" eaLnBrk="1" latinLnBrk="0" hangingPunct="1">
              <a:lnSpc>
                <a:spcPct val="90000"/>
              </a:lnSpc>
              <a:spcBef>
                <a:spcPts val="1000"/>
              </a:spcBef>
              <a:spcAft>
                <a:spcPts val="600"/>
              </a:spcAft>
              <a:buFont typeface="Arial"/>
              <a:buChar char="•"/>
              <a:defRPr sz="2200" b="0" kern="1200" baseline="0">
                <a:solidFill>
                  <a:schemeClr val="bg1"/>
                </a:solidFill>
                <a:latin typeface="Source Sans Pro Semibold" panose="020B0603030403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a:buChar char="•"/>
              <a:defRPr sz="2000" kern="1200" baseline="0">
                <a:solidFill>
                  <a:schemeClr val="bg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90000"/>
              </a:lnSpc>
              <a:spcBef>
                <a:spcPts val="500"/>
              </a:spcBef>
              <a:spcAft>
                <a:spcPts val="600"/>
              </a:spcAft>
              <a:buFont typeface="Arial"/>
              <a:buChar char="•"/>
              <a:defRPr sz="2000" kern="1200" baseline="0">
                <a:solidFill>
                  <a:schemeClr val="bg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90000"/>
              </a:lnSpc>
              <a:spcBef>
                <a:spcPts val="500"/>
              </a:spcBef>
              <a:spcAft>
                <a:spcPts val="600"/>
              </a:spcAft>
              <a:buFont typeface="Arial"/>
              <a:buChar char="•"/>
              <a:defRPr sz="2000" kern="1200" baseline="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90000"/>
              </a:lnSpc>
              <a:spcBef>
                <a:spcPts val="500"/>
              </a:spcBef>
              <a:spcAft>
                <a:spcPts val="600"/>
              </a:spcAft>
              <a:buFont typeface="Arial"/>
              <a:buChar char="•"/>
              <a:defRPr sz="2000" kern="1200" baseline="0">
                <a:solidFill>
                  <a:schemeClr val="bg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dirty="0">
                <a:hlinkClick r:id="rId9"/>
              </a:rPr>
              <a:t>P2018_9.pdf (skovde.se)</a:t>
            </a:r>
            <a:endParaRPr lang="sv-SE" dirty="0"/>
          </a:p>
        </p:txBody>
      </p:sp>
    </p:spTree>
    <p:extLst>
      <p:ext uri="{BB962C8B-B14F-4D97-AF65-F5344CB8AC3E}">
        <p14:creationId xmlns:p14="http://schemas.microsoft.com/office/powerpoint/2010/main" val="314231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dor med logga">
  <a:themeElements>
    <a:clrScheme name="Skövde Grafisk profil BAS">
      <a:dk1>
        <a:sysClr val="windowText" lastClr="000000"/>
      </a:dk1>
      <a:lt1>
        <a:sysClr val="window" lastClr="FFFFFF"/>
      </a:lt1>
      <a:dk2>
        <a:srgbClr val="4A4A49"/>
      </a:dk2>
      <a:lt2>
        <a:srgbClr val="A69B92"/>
      </a:lt2>
      <a:accent1>
        <a:srgbClr val="E50051"/>
      </a:accent1>
      <a:accent2>
        <a:srgbClr val="FF8300"/>
      </a:accent2>
      <a:accent3>
        <a:srgbClr val="76B82A"/>
      </a:accent3>
      <a:accent4>
        <a:srgbClr val="00A3AA"/>
      </a:accent4>
      <a:accent5>
        <a:srgbClr val="604696"/>
      </a:accent5>
      <a:accent6>
        <a:srgbClr val="FFCC00"/>
      </a:accent6>
      <a:hlink>
        <a:srgbClr val="0870B8"/>
      </a:hlink>
      <a:folHlink>
        <a:srgbClr val="E5005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möte 2017_01_12.pptx" id="{DA329B3D-3DC1-489B-99BB-E7329150000F}" vid="{F8BCF0E8-F155-4E16-8FF4-93870D180978}"/>
    </a:ext>
  </a:extLst>
</a:theme>
</file>

<file path=ppt/theme/theme2.xml><?xml version="1.0" encoding="utf-8"?>
<a:theme xmlns:a="http://schemas.openxmlformats.org/drawingml/2006/main" name="Bilder utan logga">
  <a:themeElements>
    <a:clrScheme name="Skövde Grafisk profil BAS">
      <a:dk1>
        <a:sysClr val="windowText" lastClr="000000"/>
      </a:dk1>
      <a:lt1>
        <a:sysClr val="window" lastClr="FFFFFF"/>
      </a:lt1>
      <a:dk2>
        <a:srgbClr val="4A4A49"/>
      </a:dk2>
      <a:lt2>
        <a:srgbClr val="A69B92"/>
      </a:lt2>
      <a:accent1>
        <a:srgbClr val="E50051"/>
      </a:accent1>
      <a:accent2>
        <a:srgbClr val="FF8300"/>
      </a:accent2>
      <a:accent3>
        <a:srgbClr val="76B82A"/>
      </a:accent3>
      <a:accent4>
        <a:srgbClr val="00A3AA"/>
      </a:accent4>
      <a:accent5>
        <a:srgbClr val="604696"/>
      </a:accent5>
      <a:accent6>
        <a:srgbClr val="FFCC00"/>
      </a:accent6>
      <a:hlink>
        <a:srgbClr val="0870B8"/>
      </a:hlink>
      <a:folHlink>
        <a:srgbClr val="E5005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möte 2017_01_12.pptx" id="{DA329B3D-3DC1-489B-99BB-E7329150000F}" vid="{6921CA65-8123-4F81-AAC2-8217CF93AD1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möte 2017_01_12.pptx" id="{DA329B3D-3DC1-489B-99BB-E7329150000F}" vid="{FED94244-DFA3-4D6A-A36B-F3C1B2B7A36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AA23960CCAF514C8959B2075D89A468" ma:contentTypeVersion="6" ma:contentTypeDescription="Skapa ett nytt dokument." ma:contentTypeScope="" ma:versionID="99696ad21ca775ffb894e114153cb815">
  <xsd:schema xmlns:xsd="http://www.w3.org/2001/XMLSchema" xmlns:xs="http://www.w3.org/2001/XMLSchema" xmlns:p="http://schemas.microsoft.com/office/2006/metadata/properties" xmlns:ns1="http://schemas.microsoft.com/sharepoint/v3" xmlns:ns2="c0a8a1b7-f258-47d9-a9aa-c9078d6d5515" targetNamespace="http://schemas.microsoft.com/office/2006/metadata/properties" ma:root="true" ma:fieldsID="46daf111f078fa112e84a71ce7fe493b" ns1:_="" ns2:_="">
    <xsd:import namespace="http://schemas.microsoft.com/sharepoint/v3"/>
    <xsd:import namespace="c0a8a1b7-f258-47d9-a9aa-c9078d6d5515"/>
    <xsd:element name="properties">
      <xsd:complexType>
        <xsd:sequence>
          <xsd:element name="documentManagement">
            <xsd:complexType>
              <xsd:all>
                <xsd:element ref="ns1:PublishingStartDate" minOccurs="0"/>
                <xsd:element ref="ns1:PublishingExpirationDate" minOccurs="0"/>
                <xsd:element ref="ns2:_x00c4_mne" minOccurs="0"/>
                <xsd:element ref="ns2:Index"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malagt startdatum" ma:description="Schemalagt startdatum är en webbplatskolumn som skapas via publiceringsfunktionen. Den används för att ange datum och tid för när sidan ska visas för besökare på webbplatsen för första gången." ma:hidden="true" ma:internalName="PublishingStartDate">
      <xsd:simpleType>
        <xsd:restriction base="dms:Unknown"/>
      </xsd:simpleType>
    </xsd:element>
    <xsd:element name="PublishingExpirationDate" ma:index="9" nillable="true" ma:displayName="Schemalagt slutdatum" ma:description="Schemalagt slutdatum är en webbplatskolumn som skapas via publiceringsfunktionen. Den används för att ange datum och tid för när sidan inte längre ska visas för besökare på webbplatse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a8a1b7-f258-47d9-a9aa-c9078d6d5515" elementFormDefault="qualified">
    <xsd:import namespace="http://schemas.microsoft.com/office/2006/documentManagement/types"/>
    <xsd:import namespace="http://schemas.microsoft.com/office/infopath/2007/PartnerControls"/>
    <xsd:element name="_x00c4_mne" ma:index="10" nillable="true" ma:displayName="Ämne" ma:format="Dropdown" ma:internalName="_x00c4_mne">
      <xsd:simpleType>
        <xsd:restriction base="dms:Choice">
          <xsd:enumeration value="Bildbank"/>
          <xsd:enumeration value="Informationsmaterial"/>
          <xsd:enumeration value="Informationsmaterial eng"/>
          <xsd:enumeration value="Logotyp"/>
          <xsd:enumeration value="Mall"/>
          <xsd:enumeration value="Manual"/>
          <xsd:enumeration value="Ny grafisk profil"/>
          <xsd:enumeration value="Presentation"/>
          <xsd:enumeration value="Sociala medier"/>
          <xsd:enumeration value="Tillgänglighet"/>
          <xsd:enumeration value="Klarspråk"/>
        </xsd:restriction>
      </xsd:simpleType>
    </xsd:element>
    <xsd:element name="Index" ma:index="11" nillable="true" ma:displayName="Index" ma:internalName="Index">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Beskrivning"/>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Index xmlns="c0a8a1b7-f258-47d9-a9aa-c9078d6d5515" xsi:nil="true"/>
    <_x00c4_mne xmlns="c0a8a1b7-f258-47d9-a9aa-c9078d6d5515" xsi:nil="true"/>
  </documentManagement>
</p:properties>
</file>

<file path=customXml/itemProps1.xml><?xml version="1.0" encoding="utf-8"?>
<ds:datastoreItem xmlns:ds="http://schemas.openxmlformats.org/officeDocument/2006/customXml" ds:itemID="{420551D3-5F66-4E37-8765-74F85F3CA6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a8a1b7-f258-47d9-a9aa-c9078d6d55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19B506-4D35-48AC-AD2A-A04323E27D90}">
  <ds:schemaRefs>
    <ds:schemaRef ds:uri="http://schemas.microsoft.com/sharepoint/v3/contenttype/forms"/>
  </ds:schemaRefs>
</ds:datastoreItem>
</file>

<file path=customXml/itemProps3.xml><?xml version="1.0" encoding="utf-8"?>
<ds:datastoreItem xmlns:ds="http://schemas.openxmlformats.org/officeDocument/2006/customXml" ds:itemID="{4FF8DA43-805E-47EB-B4A4-DED6C45EC124}">
  <ds:schemaRefs>
    <ds:schemaRef ds:uri="http://purl.org/dc/elements/1.1/"/>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dcmitype/"/>
    <ds:schemaRef ds:uri="c0a8a1b7-f258-47d9-a9aa-c9078d6d5515"/>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Infomöte 2017_01_12.pptx</Template>
  <TotalTime>1362</TotalTime>
  <Words>1462</Words>
  <Application>Microsoft Office PowerPoint</Application>
  <PresentationFormat>Bredbild</PresentationFormat>
  <Paragraphs>322</Paragraphs>
  <Slides>49</Slides>
  <Notes>9</Notes>
  <HiddenSlides>0</HiddenSlides>
  <MMClips>0</MMClips>
  <ScaleCrop>false</ScaleCrop>
  <HeadingPairs>
    <vt:vector size="6" baseType="variant">
      <vt:variant>
        <vt:lpstr>Använt teckensnitt</vt:lpstr>
      </vt:variant>
      <vt:variant>
        <vt:i4>8</vt:i4>
      </vt:variant>
      <vt:variant>
        <vt:lpstr>Tema</vt:lpstr>
      </vt:variant>
      <vt:variant>
        <vt:i4>3</vt:i4>
      </vt:variant>
      <vt:variant>
        <vt:lpstr>Bildrubriker</vt:lpstr>
      </vt:variant>
      <vt:variant>
        <vt:i4>49</vt:i4>
      </vt:variant>
    </vt:vector>
  </HeadingPairs>
  <TitlesOfParts>
    <vt:vector size="60" baseType="lpstr">
      <vt:lpstr>Arial</vt:lpstr>
      <vt:lpstr>Calibri</vt:lpstr>
      <vt:lpstr>Calibri Light</vt:lpstr>
      <vt:lpstr>Source Sans Pro</vt:lpstr>
      <vt:lpstr>Source Sans Pro Black</vt:lpstr>
      <vt:lpstr>Source Sans Pro Light</vt:lpstr>
      <vt:lpstr>Source Sans Pro Semibold</vt:lpstr>
      <vt:lpstr>Source Serif Pro Light</vt:lpstr>
      <vt:lpstr>Sidor med logga</vt:lpstr>
      <vt:lpstr>Bilder utan logga</vt:lpstr>
      <vt:lpstr>Office-tema</vt:lpstr>
      <vt:lpstr>Trädgårdsstaden, etapp 3 Informationsmöte 2022-09-08 </vt:lpstr>
      <vt:lpstr>Mötesordning</vt:lpstr>
      <vt:lpstr>Tomtförsäljning </vt:lpstr>
      <vt:lpstr>Tomtköp/avtal</vt:lpstr>
      <vt:lpstr>Tomtköp/avtal</vt:lpstr>
      <vt:lpstr>Detaljplan för Trädgårdsstaden, etapp 3</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Bygglov</vt:lpstr>
      <vt:lpstr>Bygglov</vt:lpstr>
      <vt:lpstr>Bygglov</vt:lpstr>
      <vt:lpstr>Bygglov</vt:lpstr>
      <vt:lpstr>Tekniskt samråd   </vt:lpstr>
      <vt:lpstr>Startbesked</vt:lpstr>
      <vt:lpstr>Arbetsplatsbesök</vt:lpstr>
      <vt:lpstr>Slutsamråd  </vt:lpstr>
      <vt:lpstr>Slutbesked</vt:lpstr>
      <vt:lpstr>Attefall och Friggebod</vt:lpstr>
      <vt:lpstr>Skövde VA </vt:lpstr>
      <vt:lpstr>Mellan Vänern och Vättern</vt:lpstr>
      <vt:lpstr>Mellan Vänern och Vättern</vt:lpstr>
      <vt:lpstr>Servisanmälan</vt:lpstr>
      <vt:lpstr>Vattenmätare</vt:lpstr>
      <vt:lpstr>VA-taxa - anläggningsavgift</vt:lpstr>
      <vt:lpstr>VA-taxa - brukningsavgift</vt:lpstr>
      <vt:lpstr>Styrdokument Skövde VA</vt:lpstr>
      <vt:lpstr>Fjärrvärme, el och fiber</vt:lpstr>
      <vt:lpstr>PowerPoint-presentation</vt:lpstr>
      <vt:lpstr>PowerPoint-presentation</vt:lpstr>
      <vt:lpstr>PowerPoint-presentation</vt:lpstr>
      <vt:lpstr>PowerPoint-presentation</vt:lpstr>
      <vt:lpstr>PowerPoint-presentation</vt:lpstr>
      <vt:lpstr>Driftkalkyl exempel</vt:lpstr>
      <vt:lpstr>PowerPoint-presentation</vt:lpstr>
      <vt:lpstr>Gata &amp; Natur </vt:lpstr>
      <vt:lpstr>PowerPoint-presentation</vt:lpstr>
      <vt:lpstr>PowerPoint-presentation</vt:lpstr>
      <vt:lpstr>PowerPoint-presentation</vt:lpstr>
      <vt:lpstr>PowerPoint-presentation</vt:lpstr>
      <vt:lpstr>PowerPoint-presentation</vt:lpstr>
    </vt:vector>
  </TitlesOfParts>
  <Company>Skövde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HASSLUM etapp III Informationsträff 2017-01-12</dc:title>
  <dc:creator>Ottilia Stormvinter</dc:creator>
  <cp:keywords>Presentation</cp:keywords>
  <dc:description/>
  <cp:lastModifiedBy>Madeleine Jillersberg</cp:lastModifiedBy>
  <cp:revision>69</cp:revision>
  <cp:lastPrinted>2017-01-12T14:39:11Z</cp:lastPrinted>
  <dcterms:created xsi:type="dcterms:W3CDTF">2016-12-27T10:22:27Z</dcterms:created>
  <dcterms:modified xsi:type="dcterms:W3CDTF">2022-09-08T14:45:06Z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0x0101005AA23960CCAF514C8959B2075D89A468</vt:lpwstr>
  </property>
</Properties>
</file>