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792" r:id="rId5"/>
  </p:sldMasterIdLst>
  <p:notesMasterIdLst>
    <p:notesMasterId r:id="rId23"/>
  </p:notesMasterIdLst>
  <p:handoutMasterIdLst>
    <p:handoutMasterId r:id="rId24"/>
  </p:handoutMasterIdLst>
  <p:sldIdLst>
    <p:sldId id="257" r:id="rId6"/>
    <p:sldId id="308" r:id="rId7"/>
    <p:sldId id="309" r:id="rId8"/>
    <p:sldId id="310" r:id="rId9"/>
    <p:sldId id="311"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Bengtsson" initials="AB" lastIdx="3" clrIdx="0">
    <p:extLst>
      <p:ext uri="{19B8F6BF-5375-455C-9EA6-DF929625EA0E}">
        <p15:presenceInfo xmlns:p15="http://schemas.microsoft.com/office/powerpoint/2012/main" userId="S::anna.b.bengtsson@skovde.se::d87e9d89-596b-4634-ac27-9cccd3357fa9" providerId="AD"/>
      </p:ext>
    </p:extLst>
  </p:cmAuthor>
  <p:cmAuthor id="2" name="Ulla Glad" initials="UG" lastIdx="1" clrIdx="1">
    <p:extLst>
      <p:ext uri="{19B8F6BF-5375-455C-9EA6-DF929625EA0E}">
        <p15:presenceInfo xmlns:p15="http://schemas.microsoft.com/office/powerpoint/2012/main" userId="S::ulla.a.glad@tolkformedlingvast.se::c7abe443-7943-4ed2-a612-bddc60ebd55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AA"/>
    <a:srgbClr val="A5D6D8"/>
    <a:srgbClr val="76B82A"/>
    <a:srgbClr val="E50051"/>
    <a:srgbClr val="4A4A49"/>
    <a:srgbClr val="604696"/>
    <a:srgbClr val="FF8300"/>
    <a:srgbClr val="E818AD"/>
    <a:srgbClr val="FF0066"/>
    <a:srgbClr val="0029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A521CA-00F0-4AF8-A372-12DF0D3508FF}" v="11" dt="2020-11-25T15:36:48.660"/>
    <p1510:client id="{1F43BAB5-18E5-450B-9196-F5A7800FA125}" v="3" dt="2020-11-17T09:19:33.455"/>
    <p1510:client id="{510A5BE7-D25E-4436-830A-482C5681164B}" v="5" dt="2020-12-21T09:49:19.191"/>
    <p1510:client id="{51FB72DF-E508-48D4-239D-6C3527F678A5}" v="1" dt="2020-09-15T11:32:07.615"/>
    <p1510:client id="{524AD62B-4701-46CF-B5E2-8DF1190075F8}" v="2" dt="2021-04-09T07:26:37.198"/>
    <p1510:client id="{6824704D-DD8B-4B19-B71C-ABD9805EE74D}" v="8" dt="2021-04-08T13:39:44.836"/>
    <p1510:client id="{74B162D3-9AC4-4E8B-AEC6-AA19758876B8}" v="1" dt="2020-09-18T08:36:53.237"/>
    <p1510:client id="{8BCDAA30-7E53-452B-B552-3A408F578D41}" v="10" dt="2021-04-08T14:24:20.423"/>
    <p1510:client id="{92CC0042-E98D-4812-A633-637DCC6AAEFE}" v="5" dt="2020-11-19T10:03:28.557"/>
    <p1510:client id="{9616E537-282E-4899-802C-FD5ADB9863E8}" v="2" dt="2020-11-24T09:15:10.100"/>
    <p1510:client id="{A49DC6F6-8A12-4A92-B872-FDCDB824C84E}" v="1" dt="2021-09-21T08:12:39.900"/>
    <p1510:client id="{AE0BBFB2-897C-4D22-BE87-572B7EC6476D}" v="6" dt="2020-11-17T14:17:29.0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59" autoAdjust="0"/>
    <p:restoredTop sz="94660"/>
  </p:normalViewPr>
  <p:slideViewPr>
    <p:cSldViewPr snapToGrid="0">
      <p:cViewPr varScale="1">
        <p:scale>
          <a:sx n="62" d="100"/>
          <a:sy n="62" d="100"/>
        </p:scale>
        <p:origin x="708" y="5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tshållare för sidfo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C54A48A-15DB-486B-8EDF-071EF888C9FA}" type="slidenum">
              <a:rPr lang="sv-SE" smtClean="0"/>
              <a:t>‹#›</a:t>
            </a:fld>
            <a:endParaRPr lang="sv-SE"/>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2940" y="186528"/>
            <a:ext cx="492967" cy="623056"/>
          </a:xfrm>
          <a:prstGeom prst="rect">
            <a:avLst/>
          </a:prstGeom>
        </p:spPr>
      </p:pic>
      <p:sp>
        <p:nvSpPr>
          <p:cNvPr id="7" name="Platshållare för datum 6"/>
          <p:cNvSpPr>
            <a:spLocks noGrp="1"/>
          </p:cNvSpPr>
          <p:nvPr>
            <p:ph type="dt" sz="quarter" idx="1"/>
          </p:nvPr>
        </p:nvSpPr>
        <p:spPr>
          <a:xfrm>
            <a:off x="154274" y="186528"/>
            <a:ext cx="3143323" cy="403013"/>
          </a:xfrm>
          <a:prstGeom prst="rect">
            <a:avLst/>
          </a:prstGeom>
        </p:spPr>
        <p:txBody>
          <a:bodyPr vert="horz" lIns="91440" tIns="45720" rIns="91440" bIns="45720" rtlCol="0"/>
          <a:lstStyle>
            <a:lvl1pPr algn="r">
              <a:defRPr sz="1200"/>
            </a:lvl1pPr>
          </a:lstStyle>
          <a:p>
            <a:pPr algn="l"/>
            <a:fld id="{C5EFC694-610F-4EBB-A7A1-F373CBB5F4F0}" type="datetimeFigureOut">
              <a:rPr lang="sv-SE" sz="1050" smtClean="0">
                <a:latin typeface="Source Sans Pro Semibold" panose="020B0603030403020204" pitchFamily="34" charset="0"/>
              </a:rPr>
              <a:pPr algn="l"/>
              <a:t>2022-01-27</a:t>
            </a:fld>
            <a:endParaRPr lang="sv-SE">
              <a:latin typeface="Source Sans Pro Semibold" panose="020B0603030403020204" pitchFamily="34" charset="0"/>
            </a:endParaRPr>
          </a:p>
        </p:txBody>
      </p:sp>
    </p:spTree>
    <p:extLst>
      <p:ext uri="{BB962C8B-B14F-4D97-AF65-F5344CB8AC3E}">
        <p14:creationId xmlns:p14="http://schemas.microsoft.com/office/powerpoint/2010/main" val="96604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41246B2-8DA9-434C-B6FD-F8DEA6040EC3}" type="slidenum">
              <a:rPr lang="sv-SE" smtClean="0"/>
              <a:t>‹#›</a:t>
            </a:fld>
            <a:endParaRPr lang="sv-SE"/>
          </a:p>
        </p:txBody>
      </p:sp>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2940" y="186528"/>
            <a:ext cx="492967" cy="623056"/>
          </a:xfrm>
          <a:prstGeom prst="rect">
            <a:avLst/>
          </a:prstGeom>
        </p:spPr>
      </p:pic>
    </p:spTree>
    <p:extLst>
      <p:ext uri="{BB962C8B-B14F-4D97-AF65-F5344CB8AC3E}">
        <p14:creationId xmlns:p14="http://schemas.microsoft.com/office/powerpoint/2010/main" val="3826168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ga: Titelsida - Skiffer">
    <p:bg>
      <p:bgPr>
        <a:solidFill>
          <a:srgbClr val="4A4A49"/>
        </a:solidFill>
        <a:effectLst/>
      </p:bgPr>
    </p:bg>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587375" y="4365625"/>
            <a:ext cx="8580688" cy="1402129"/>
          </a:xfrm>
          <a:prstGeom prst="rect">
            <a:avLst/>
          </a:prstGeom>
        </p:spPr>
        <p:txBody>
          <a:bodyPr lIns="0" tIns="0" rIns="0" bIns="0" anchor="t" anchorCtr="0">
            <a:noAutofit/>
          </a:bodyPr>
          <a:lstStyle>
            <a:lvl1pPr algn="l">
              <a:lnSpc>
                <a:spcPct val="100000"/>
              </a:lnSpc>
              <a:defRPr lang="sv-SE" b="0" baseline="0" dirty="0">
                <a:solidFill>
                  <a:schemeClr val="bg1"/>
                </a:solidFill>
                <a:latin typeface="Source Sans Pro Semibold" panose="020B0603030403020204" pitchFamily="34" charset="0"/>
              </a:defRPr>
            </a:lvl1pPr>
          </a:lstStyle>
          <a:p>
            <a:r>
              <a:rPr lang="sv-SE"/>
              <a:t>Rubrik till förstasidan (max 2 rader)</a:t>
            </a:r>
            <a:br>
              <a:rPr lang="sv-SE"/>
            </a:br>
            <a:r>
              <a:rPr lang="sv-SE"/>
              <a:t>Här ska alltid loggan vara med.</a:t>
            </a:r>
          </a:p>
        </p:txBody>
      </p:sp>
      <p:sp>
        <p:nvSpPr>
          <p:cNvPr id="6" name="Platshållare för text 2"/>
          <p:cNvSpPr>
            <a:spLocks noGrp="1"/>
          </p:cNvSpPr>
          <p:nvPr>
            <p:ph type="body" sz="quarter" idx="10" hasCustomPrompt="1"/>
          </p:nvPr>
        </p:nvSpPr>
        <p:spPr>
          <a:xfrm>
            <a:off x="587375" y="5932488"/>
            <a:ext cx="8580688" cy="304800"/>
          </a:xfrm>
          <a:prstGeom prst="rect">
            <a:avLst/>
          </a:prstGeom>
        </p:spPr>
        <p:txBody>
          <a:bodyPr lIns="0" tIns="0" rIns="0" bIns="0" anchor="b"/>
          <a:lstStyle>
            <a:lvl1pPr marL="0" indent="0">
              <a:buNone/>
              <a:defRPr sz="2000" spc="40" baseline="0">
                <a:solidFill>
                  <a:schemeClr val="tx2">
                    <a:lumMod val="40000"/>
                    <a:lumOff val="60000"/>
                  </a:schemeClr>
                </a:solidFill>
                <a:latin typeface="Source Sans Pro" panose="020B0503030403020204" pitchFamily="34" charset="0"/>
                <a:ea typeface="Source Sans Pro" panose="020B0503030403020204" pitchFamily="34" charset="0"/>
              </a:defRPr>
            </a:lvl1pPr>
            <a:lvl2pPr marL="457200" indent="0">
              <a:buNone/>
              <a:defRPr>
                <a:latin typeface="Source Sans Pro Semibold" panose="020B0603030403020204" pitchFamily="34" charset="0"/>
              </a:defRPr>
            </a:lvl2pPr>
            <a:lvl3pPr marL="914400" indent="0">
              <a:buNone/>
              <a:defRPr>
                <a:latin typeface="Source Sans Pro Semibold" panose="020B0603030403020204" pitchFamily="34" charset="0"/>
              </a:defRPr>
            </a:lvl3pPr>
            <a:lvl4pPr marL="1371600" indent="0">
              <a:buNone/>
              <a:defRPr>
                <a:latin typeface="Source Sans Pro Semibold" panose="020B0603030403020204" pitchFamily="34" charset="0"/>
              </a:defRPr>
            </a:lvl4pPr>
            <a:lvl5pPr marL="1828800" indent="0">
              <a:buNone/>
              <a:defRPr>
                <a:latin typeface="Source Sans Pro Semibold" panose="020B0603030403020204" pitchFamily="34" charset="0"/>
              </a:defRPr>
            </a:lvl5pPr>
          </a:lstStyle>
          <a:p>
            <a:pPr lvl="0"/>
            <a:r>
              <a:rPr lang="sv-SE"/>
              <a:t>EVENTUELL UNDERRUBRIK 20XX-XX-XX</a:t>
            </a:r>
          </a:p>
        </p:txBody>
      </p:sp>
    </p:spTree>
    <p:extLst>
      <p:ext uri="{BB962C8B-B14F-4D97-AF65-F5344CB8AC3E}">
        <p14:creationId xmlns:p14="http://schemas.microsoft.com/office/powerpoint/2010/main" val="4184729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ga: Valbara objekt -animering- Skiffer">
    <p:bg>
      <p:bgPr>
        <a:solidFill>
          <a:schemeClr val="tx2"/>
        </a:solidFill>
        <a:effectLst/>
      </p:bgPr>
    </p:bg>
    <p:spTree>
      <p:nvGrpSpPr>
        <p:cNvPr id="1" name=""/>
        <p:cNvGrpSpPr/>
        <p:nvPr/>
      </p:nvGrpSpPr>
      <p:grpSpPr>
        <a:xfrm>
          <a:off x="0" y="0"/>
          <a:ext cx="0" cy="0"/>
          <a:chOff x="0" y="0"/>
          <a:chExt cx="0" cy="0"/>
        </a:xfrm>
      </p:grpSpPr>
      <p:sp>
        <p:nvSpPr>
          <p:cNvPr id="10" name="Rubrik 1"/>
          <p:cNvSpPr>
            <a:spLocks noGrp="1"/>
          </p:cNvSpPr>
          <p:nvPr>
            <p:ph type="ctrTitle" hasCustomPrompt="1"/>
          </p:nvPr>
        </p:nvSpPr>
        <p:spPr>
          <a:xfrm>
            <a:off x="6723926" y="2492375"/>
            <a:ext cx="4865547" cy="936625"/>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Rubriknivå 2 – 1 rad</a:t>
            </a:r>
          </a:p>
        </p:txBody>
      </p:sp>
      <p:sp>
        <p:nvSpPr>
          <p:cNvPr id="11" name="Platshållare för innehåll 2"/>
          <p:cNvSpPr>
            <a:spLocks noGrp="1"/>
          </p:cNvSpPr>
          <p:nvPr>
            <p:ph idx="12" hasCustomPrompt="1"/>
          </p:nvPr>
        </p:nvSpPr>
        <p:spPr>
          <a:xfrm>
            <a:off x="6708773" y="3657600"/>
            <a:ext cx="4859339" cy="2575259"/>
          </a:xfrm>
          <a:prstGeom prst="rect">
            <a:avLst/>
          </a:prstGeom>
        </p:spPr>
        <p:txBody>
          <a:bodyPr/>
          <a:lstStyle>
            <a:lvl1pPr>
              <a:spcAft>
                <a:spcPts val="600"/>
              </a:spcAft>
              <a:defRPr sz="22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Klicka här för att ändra format på bakgrundstexten. Animering.</a:t>
            </a:r>
          </a:p>
          <a:p>
            <a:pPr lvl="1"/>
            <a:r>
              <a:rPr lang="sv-SE"/>
              <a:t>Nivå två</a:t>
            </a:r>
          </a:p>
          <a:p>
            <a:pPr lvl="2"/>
            <a:r>
              <a:rPr lang="sv-SE"/>
              <a:t>Nivå tre</a:t>
            </a:r>
          </a:p>
          <a:p>
            <a:pPr lvl="3"/>
            <a:r>
              <a:rPr lang="sv-SE"/>
              <a:t>Nivå fyra</a:t>
            </a:r>
          </a:p>
        </p:txBody>
      </p:sp>
      <p:sp>
        <p:nvSpPr>
          <p:cNvPr id="3" name="Platshållare för innehåll 2"/>
          <p:cNvSpPr>
            <a:spLocks noGrp="1"/>
          </p:cNvSpPr>
          <p:nvPr>
            <p:ph sz="quarter" idx="13" hasCustomPrompt="1"/>
          </p:nvPr>
        </p:nvSpPr>
        <p:spPr>
          <a:xfrm>
            <a:off x="587375" y="2489534"/>
            <a:ext cx="4895850" cy="3743325"/>
          </a:xfrm>
          <a:prstGeom prst="rect">
            <a:avLst/>
          </a:prstGeom>
        </p:spPr>
        <p:txBody>
          <a:bodyPr/>
          <a:lstStyle>
            <a:lvl1pPr>
              <a:defRPr baseline="0">
                <a:solidFill>
                  <a:schemeClr val="bg1"/>
                </a:solidFill>
              </a:defRPr>
            </a:lvl1pPr>
          </a:lstStyle>
          <a:p>
            <a:pPr lvl="0"/>
            <a:r>
              <a:rPr lang="sv-SE"/>
              <a:t>Klicka och lägg till ett objekt. Välj mellan tabell, diagram, smart-art, bild, eller webblänk.</a:t>
            </a:r>
          </a:p>
        </p:txBody>
      </p:sp>
    </p:spTree>
    <p:extLst>
      <p:ext uri="{BB962C8B-B14F-4D97-AF65-F5344CB8AC3E}">
        <p14:creationId xmlns:p14="http://schemas.microsoft.com/office/powerpoint/2010/main" val="193254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1" end="1"/>
                                            </p:txEl>
                                          </p:spTgt>
                                        </p:tgtEl>
                                        <p:attrNameLst>
                                          <p:attrName>ppt_c</p:attrName>
                                        </p:attrNameLst>
                                      </p:cBhvr>
                                      <p:to>
                                        <a:schemeClr val="bg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2" end="2"/>
                                            </p:txEl>
                                          </p:spTgt>
                                        </p:tgtEl>
                                        <p:attrNameLst>
                                          <p:attrName>ppt_c</p:attrName>
                                        </p:attrNameLst>
                                      </p:cBhvr>
                                      <p:to>
                                        <a:schemeClr val="bg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3" end="3"/>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childTnLst>
                  <p:subTnLst>
                    <p:animClr clrSpc="rgb" dir="cw">
                      <p:cBhvr override="childStyle">
                        <p:cTn dur="1" fill="hold" display="0" masterRel="nextClick" afterEffect="1"/>
                        <p:tgtEl>
                          <p:spTgt spid="11"/>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childTnLst>
                  <p:subTnLst>
                    <p:animClr clrSpc="rgb" dir="cw">
                      <p:cBhvr override="childStyle">
                        <p:cTn dur="1" fill="hold" display="0" masterRel="nextClick" afterEffect="1"/>
                        <p:tgtEl>
                          <p:spTgt spid="11"/>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childTnLst>
                  <p:subTnLst>
                    <p:animClr clrSpc="rgb" dir="cw">
                      <p:cBhvr override="childStyle">
                        <p:cTn dur="1" fill="hold" display="0" masterRel="nextClick" afterEffect="1"/>
                        <p:tgtEl>
                          <p:spTgt spid="11"/>
                        </p:tgtEl>
                        <p:attrNameLst>
                          <p:attrName>ppt_c</p:attrName>
                        </p:attrNameLst>
                      </p:cBhvr>
                      <p:to>
                        <a:schemeClr val="bg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childTnLst>
                  <p:subTnLst>
                    <p:animClr clrSpc="rgb" dir="cw">
                      <p:cBhvr override="childStyle">
                        <p:cTn dur="1" fill="hold" display="0" masterRel="nextClick" afterEffect="1"/>
                        <p:tgtEl>
                          <p:spTgt spid="11"/>
                        </p:tgtEl>
                        <p:attrNameLst>
                          <p:attrName>ppt_c</p:attrName>
                        </p:attrNameLst>
                      </p:cBhvr>
                      <p:to>
                        <a:schemeClr val="bg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childTnLst>
                  <p:subTnLst>
                    <p:animClr clrSpc="rgb" dir="cw">
                      <p:cBhvr override="childStyle">
                        <p:cTn dur="1" fill="hold" display="0" masterRel="nextClick" afterEffect="1"/>
                        <p:tgtEl>
                          <p:spTgt spid="11"/>
                        </p:tgtEl>
                        <p:attrNameLst>
                          <p:attrName>ppt_c</p:attrName>
                        </p:attrNameLst>
                      </p:cBhvr>
                      <p:to>
                        <a:srgbClr val="81817F"/>
                      </p:to>
                    </p:animClr>
                  </p:sub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gga: Valbara objekt - Skiffer">
    <p:bg>
      <p:bgPr>
        <a:solidFill>
          <a:schemeClr val="tx2"/>
        </a:solidFill>
        <a:effectLst/>
      </p:bgPr>
    </p:bg>
    <p:spTree>
      <p:nvGrpSpPr>
        <p:cNvPr id="1" name=""/>
        <p:cNvGrpSpPr/>
        <p:nvPr/>
      </p:nvGrpSpPr>
      <p:grpSpPr>
        <a:xfrm>
          <a:off x="0" y="0"/>
          <a:ext cx="0" cy="0"/>
          <a:chOff x="0" y="0"/>
          <a:chExt cx="0" cy="0"/>
        </a:xfrm>
      </p:grpSpPr>
      <p:sp>
        <p:nvSpPr>
          <p:cNvPr id="11" name="Platshållare för innehåll 2"/>
          <p:cNvSpPr>
            <a:spLocks noGrp="1"/>
          </p:cNvSpPr>
          <p:nvPr>
            <p:ph idx="12"/>
          </p:nvPr>
        </p:nvSpPr>
        <p:spPr>
          <a:xfrm>
            <a:off x="6730134" y="3429000"/>
            <a:ext cx="4859339" cy="2803859"/>
          </a:xfrm>
          <a:prstGeom prst="rect">
            <a:avLst/>
          </a:prstGeom>
        </p:spPr>
        <p:txBody>
          <a:bodyPr/>
          <a:lstStyle>
            <a:lvl1pPr>
              <a:spcAft>
                <a:spcPts val="600"/>
              </a:spcAft>
              <a:defRPr sz="22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3" name="Platshållare för innehåll 2"/>
          <p:cNvSpPr>
            <a:spLocks noGrp="1"/>
          </p:cNvSpPr>
          <p:nvPr>
            <p:ph sz="quarter" idx="13" hasCustomPrompt="1"/>
          </p:nvPr>
        </p:nvSpPr>
        <p:spPr>
          <a:xfrm>
            <a:off x="587375" y="2489534"/>
            <a:ext cx="4895850" cy="3743325"/>
          </a:xfrm>
          <a:prstGeom prst="rect">
            <a:avLst/>
          </a:prstGeom>
        </p:spPr>
        <p:txBody>
          <a:bodyPr/>
          <a:lstStyle>
            <a:lvl1pPr>
              <a:defRPr baseline="0">
                <a:solidFill>
                  <a:schemeClr val="bg1"/>
                </a:solidFill>
              </a:defRPr>
            </a:lvl1pPr>
          </a:lstStyle>
          <a:p>
            <a:pPr lvl="0"/>
            <a:r>
              <a:rPr lang="sv-SE"/>
              <a:t>Klicka och lägg till ett objekt. Välj mellan tabell, diagram, smart-art, bild, eller webblänk.</a:t>
            </a:r>
          </a:p>
        </p:txBody>
      </p:sp>
      <p:sp>
        <p:nvSpPr>
          <p:cNvPr id="6" name="Rubrik 1"/>
          <p:cNvSpPr>
            <a:spLocks noGrp="1"/>
          </p:cNvSpPr>
          <p:nvPr>
            <p:ph type="ctrTitle" hasCustomPrompt="1"/>
          </p:nvPr>
        </p:nvSpPr>
        <p:spPr>
          <a:xfrm>
            <a:off x="6723926" y="2492375"/>
            <a:ext cx="4865547" cy="936625"/>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Rubriknivå 2 – 1 rad</a:t>
            </a:r>
          </a:p>
        </p:txBody>
      </p:sp>
    </p:spTree>
    <p:extLst>
      <p:ext uri="{BB962C8B-B14F-4D97-AF65-F5344CB8AC3E}">
        <p14:creationId xmlns:p14="http://schemas.microsoft.com/office/powerpoint/2010/main" val="105291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ga: Tom färgad platta - Skiffer">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0634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ga: Titelsida - Aqua">
    <p:bg>
      <p:bgPr>
        <a:solidFill>
          <a:schemeClr val="accent4"/>
        </a:solidFill>
        <a:effectLst/>
      </p:bgPr>
    </p:bg>
    <p:spTree>
      <p:nvGrpSpPr>
        <p:cNvPr id="1" name=""/>
        <p:cNvGrpSpPr/>
        <p:nvPr/>
      </p:nvGrpSpPr>
      <p:grpSpPr>
        <a:xfrm>
          <a:off x="0" y="0"/>
          <a:ext cx="0" cy="0"/>
          <a:chOff x="0" y="0"/>
          <a:chExt cx="0" cy="0"/>
        </a:xfrm>
      </p:grpSpPr>
      <p:sp>
        <p:nvSpPr>
          <p:cNvPr id="4" name="Rubrik 1"/>
          <p:cNvSpPr>
            <a:spLocks noGrp="1"/>
          </p:cNvSpPr>
          <p:nvPr>
            <p:ph type="ctrTitle" hasCustomPrompt="1"/>
          </p:nvPr>
        </p:nvSpPr>
        <p:spPr>
          <a:xfrm>
            <a:off x="587375" y="4365625"/>
            <a:ext cx="8580688" cy="1402129"/>
          </a:xfrm>
          <a:prstGeom prst="rect">
            <a:avLst/>
          </a:prstGeom>
        </p:spPr>
        <p:txBody>
          <a:bodyPr lIns="0" tIns="0" rIns="0" bIns="0" anchor="t" anchorCtr="0">
            <a:noAutofit/>
          </a:bodyPr>
          <a:lstStyle>
            <a:lvl1pPr algn="l">
              <a:lnSpc>
                <a:spcPct val="100000"/>
              </a:lnSpc>
              <a:defRPr lang="sv-SE" b="0" baseline="0" dirty="0">
                <a:solidFill>
                  <a:schemeClr val="bg1"/>
                </a:solidFill>
                <a:latin typeface="Source Sans Pro Semibold" panose="020B0603030403020204" pitchFamily="34" charset="0"/>
              </a:defRPr>
            </a:lvl1pPr>
          </a:lstStyle>
          <a:p>
            <a:r>
              <a:rPr lang="sv-SE"/>
              <a:t>Rubrik till förstasidan (max 2 rader)</a:t>
            </a:r>
            <a:br>
              <a:rPr lang="sv-SE"/>
            </a:br>
            <a:r>
              <a:rPr lang="sv-SE"/>
              <a:t>Här ska alltid loggan vara med.</a:t>
            </a:r>
          </a:p>
        </p:txBody>
      </p:sp>
      <p:sp>
        <p:nvSpPr>
          <p:cNvPr id="7" name="Platshållare för text 2"/>
          <p:cNvSpPr>
            <a:spLocks noGrp="1"/>
          </p:cNvSpPr>
          <p:nvPr>
            <p:ph type="body" sz="quarter" idx="10" hasCustomPrompt="1"/>
          </p:nvPr>
        </p:nvSpPr>
        <p:spPr>
          <a:xfrm>
            <a:off x="587375" y="5932488"/>
            <a:ext cx="8580688" cy="304800"/>
          </a:xfrm>
          <a:prstGeom prst="rect">
            <a:avLst/>
          </a:prstGeom>
        </p:spPr>
        <p:txBody>
          <a:bodyPr lIns="0" tIns="0" rIns="0" bIns="0" anchor="b"/>
          <a:lstStyle>
            <a:lvl1pPr marL="0" indent="0">
              <a:buNone/>
              <a:defRPr sz="2000" spc="40" baseline="0">
                <a:solidFill>
                  <a:schemeClr val="bg1"/>
                </a:solidFill>
                <a:latin typeface="Source Sans Pro" panose="020B0503030403020204" pitchFamily="34" charset="0"/>
                <a:ea typeface="Source Sans Pro" panose="020B0503030403020204" pitchFamily="34" charset="0"/>
              </a:defRPr>
            </a:lvl1pPr>
            <a:lvl2pPr marL="457200" indent="0">
              <a:buNone/>
              <a:defRPr>
                <a:latin typeface="Source Sans Pro Semibold" panose="020B0603030403020204" pitchFamily="34" charset="0"/>
              </a:defRPr>
            </a:lvl2pPr>
            <a:lvl3pPr marL="914400" indent="0">
              <a:buNone/>
              <a:defRPr>
                <a:latin typeface="Source Sans Pro Semibold" panose="020B0603030403020204" pitchFamily="34" charset="0"/>
              </a:defRPr>
            </a:lvl3pPr>
            <a:lvl4pPr marL="1371600" indent="0">
              <a:buNone/>
              <a:defRPr>
                <a:latin typeface="Source Sans Pro Semibold" panose="020B0603030403020204" pitchFamily="34" charset="0"/>
              </a:defRPr>
            </a:lvl4pPr>
            <a:lvl5pPr marL="1828800" indent="0">
              <a:buNone/>
              <a:defRPr>
                <a:latin typeface="Source Sans Pro Semibold" panose="020B0603030403020204" pitchFamily="34" charset="0"/>
              </a:defRPr>
            </a:lvl5pPr>
          </a:lstStyle>
          <a:p>
            <a:pPr lvl="0"/>
            <a:r>
              <a:rPr lang="sv-SE"/>
              <a:t>EVENTUELL UNDERRUBRIK 20XX-XX-XX</a:t>
            </a:r>
          </a:p>
        </p:txBody>
      </p:sp>
    </p:spTree>
    <p:extLst>
      <p:ext uri="{BB962C8B-B14F-4D97-AF65-F5344CB8AC3E}">
        <p14:creationId xmlns:p14="http://schemas.microsoft.com/office/powerpoint/2010/main" val="1297412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gga: Bildsida - Aqua">
    <p:spTree>
      <p:nvGrpSpPr>
        <p:cNvPr id="1" name=""/>
        <p:cNvGrpSpPr/>
        <p:nvPr/>
      </p:nvGrpSpPr>
      <p:grpSpPr>
        <a:xfrm>
          <a:off x="0" y="0"/>
          <a:ext cx="0" cy="0"/>
          <a:chOff x="0" y="0"/>
          <a:chExt cx="0" cy="0"/>
        </a:xfrm>
      </p:grpSpPr>
      <p:sp>
        <p:nvSpPr>
          <p:cNvPr id="4" name="Rektangel 3"/>
          <p:cNvSpPr/>
          <p:nvPr userDrawn="1"/>
        </p:nvSpPr>
        <p:spPr>
          <a:xfrm>
            <a:off x="0" y="0"/>
            <a:ext cx="12192000" cy="176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5" name="Platshållare för bild 4"/>
          <p:cNvSpPr>
            <a:spLocks noGrp="1"/>
          </p:cNvSpPr>
          <p:nvPr>
            <p:ph type="pic" sz="quarter" idx="10" hasCustomPrompt="1"/>
          </p:nvPr>
        </p:nvSpPr>
        <p:spPr>
          <a:xfrm>
            <a:off x="0" y="1764000"/>
            <a:ext cx="12192000" cy="5094000"/>
          </a:xfrm>
          <a:prstGeom prst="rect">
            <a:avLst/>
          </a:prstGeom>
        </p:spPr>
        <p:txBody>
          <a:bodyPr/>
          <a:lstStyle/>
          <a:p>
            <a:r>
              <a:rPr lang="sv-SE"/>
              <a:t>Klicka på ikonen för att lägga till en bild. Tänk på att välja bilder som förmedlar en känsla. Det gör att mottagaren lättare kommer ihåg ditt budskap!</a:t>
            </a:r>
          </a:p>
        </p:txBody>
      </p:sp>
      <p:sp>
        <p:nvSpPr>
          <p:cNvPr id="7" name="Rubrik 1">
            <a:extLst>
              <a:ext uri="{FF2B5EF4-FFF2-40B4-BE49-F238E27FC236}">
                <a16:creationId xmlns:a16="http://schemas.microsoft.com/office/drawing/2014/main" id="{3E4DC976-5385-4E27-B572-B8F5B879D558}"/>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399960343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ogga: Ett budskap - Aqua">
    <p:bg>
      <p:bgPr>
        <a:solidFill>
          <a:schemeClr val="accent4"/>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587375" y="2492375"/>
            <a:ext cx="7728194" cy="3781425"/>
          </a:xfrm>
          <a:prstGeom prst="rect">
            <a:avLst/>
          </a:prstGeom>
        </p:spPr>
        <p:txBody>
          <a:bodyPr lIns="0" tIns="0" rIns="0" bIns="0" anchor="b" anchorCtr="0">
            <a:noAutofit/>
          </a:bodyPr>
          <a:lstStyle>
            <a:lvl1pPr algn="l">
              <a:lnSpc>
                <a:spcPts val="10000"/>
              </a:lnSpc>
              <a:defRPr lang="sv-SE" sz="9600" b="0" baseline="0" dirty="0">
                <a:solidFill>
                  <a:schemeClr val="bg1"/>
                </a:solidFill>
                <a:latin typeface="Source Sans Pro Black" panose="020B0803030403020204" pitchFamily="34" charset="0"/>
                <a:ea typeface="Source Sans Pro Black" panose="020B0803030403020204" pitchFamily="34" charset="0"/>
              </a:defRPr>
            </a:lvl1pPr>
          </a:lstStyle>
          <a:p>
            <a:r>
              <a:rPr lang="sv-SE"/>
              <a:t>Ett budskap per bild!</a:t>
            </a:r>
          </a:p>
        </p:txBody>
      </p:sp>
    </p:spTree>
    <p:extLst>
      <p:ext uri="{BB962C8B-B14F-4D97-AF65-F5344CB8AC3E}">
        <p14:creationId xmlns:p14="http://schemas.microsoft.com/office/powerpoint/2010/main" val="2913366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Logga: Bild &amp; punktlista -animering- Aqua">
    <p:bg>
      <p:bgPr>
        <a:solidFill>
          <a:srgbClr val="00A3AA"/>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baseline="0">
                <a:solidFill>
                  <a:schemeClr val="bg1"/>
                </a:solidFill>
              </a:defRPr>
            </a:lvl1pPr>
          </a:lstStyle>
          <a:p>
            <a:r>
              <a:rPr lang="sv-SE"/>
              <a:t>Klicka på ikonen för att lägga till en bild. Tänk på att välja bilder som förmedlar rätt känsla och stödjer ditt budskap. Det gör att mottagaren lättare minns det du vill förmedla!</a:t>
            </a:r>
          </a:p>
        </p:txBody>
      </p:sp>
      <p:sp>
        <p:nvSpPr>
          <p:cNvPr id="8" name="Platshållare för innehåll 2"/>
          <p:cNvSpPr>
            <a:spLocks noGrp="1"/>
          </p:cNvSpPr>
          <p:nvPr>
            <p:ph idx="13" hasCustomPrompt="1"/>
          </p:nvPr>
        </p:nvSpPr>
        <p:spPr>
          <a:xfrm>
            <a:off x="6708773" y="3679456"/>
            <a:ext cx="4880700" cy="2919197"/>
          </a:xfrm>
          <a:prstGeom prst="rect">
            <a:avLst/>
          </a:prstGeom>
        </p:spPr>
        <p:txBody>
          <a:bodyPr/>
          <a:lstStyle>
            <a:lvl1pPr>
              <a:spcAft>
                <a:spcPts val="600"/>
              </a:spcAft>
              <a:defRPr sz="22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 ANIMERING)</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
        <p:nvSpPr>
          <p:cNvPr id="6" name="Rubrik 1"/>
          <p:cNvSpPr>
            <a:spLocks noGrp="1"/>
          </p:cNvSpPr>
          <p:nvPr>
            <p:ph type="ctrTitle" hasCustomPrompt="1"/>
          </p:nvPr>
        </p:nvSpPr>
        <p:spPr>
          <a:xfrm>
            <a:off x="6708773" y="2814953"/>
            <a:ext cx="4865547" cy="760043"/>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Kort rubrik (en rad)</a:t>
            </a:r>
          </a:p>
        </p:txBody>
      </p:sp>
    </p:spTree>
    <p:extLst>
      <p:ext uri="{BB962C8B-B14F-4D97-AF65-F5344CB8AC3E}">
        <p14:creationId xmlns:p14="http://schemas.microsoft.com/office/powerpoint/2010/main" val="421050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81817F"/>
                      </p:to>
                    </p:animClr>
                  </p:sub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ogga: Bild &amp; punktlista - Aqua">
    <p:bg>
      <p:bgPr>
        <a:solidFill>
          <a:schemeClr val="accent4"/>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a:solidFill>
                  <a:schemeClr val="bg1"/>
                </a:solidFill>
              </a:defRPr>
            </a:lvl1pPr>
          </a:lstStyle>
          <a:p>
            <a:r>
              <a:rPr lang="sv-SE"/>
              <a:t>Klicka på ikonen för att lägga till en bild. Tänk på att välja bilder som förmedlar rätt känsla och stödjer ditt budskap. Det gör att mottagaren lättare minns det du vill förmedla!</a:t>
            </a:r>
          </a:p>
        </p:txBody>
      </p:sp>
      <p:sp>
        <p:nvSpPr>
          <p:cNvPr id="8" name="Rubrik 1"/>
          <p:cNvSpPr>
            <a:spLocks noGrp="1"/>
          </p:cNvSpPr>
          <p:nvPr>
            <p:ph type="ctrTitle" hasCustomPrompt="1"/>
          </p:nvPr>
        </p:nvSpPr>
        <p:spPr>
          <a:xfrm>
            <a:off x="6708773" y="2820169"/>
            <a:ext cx="4865547" cy="761821"/>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Kort rubrik (en rad)</a:t>
            </a:r>
          </a:p>
        </p:txBody>
      </p:sp>
      <p:sp>
        <p:nvSpPr>
          <p:cNvPr id="10" name="Platshållare för innehåll 2"/>
          <p:cNvSpPr>
            <a:spLocks noGrp="1"/>
          </p:cNvSpPr>
          <p:nvPr>
            <p:ph idx="13" hasCustomPrompt="1"/>
          </p:nvPr>
        </p:nvSpPr>
        <p:spPr>
          <a:xfrm>
            <a:off x="6708773" y="3679456"/>
            <a:ext cx="4880700" cy="2919197"/>
          </a:xfrm>
          <a:prstGeom prst="rect">
            <a:avLst/>
          </a:prstGeom>
        </p:spPr>
        <p:txBody>
          <a:bodyPr/>
          <a:lstStyle>
            <a:lvl1pPr>
              <a:spcAft>
                <a:spcPts val="600"/>
              </a:spcAft>
              <a:defRPr sz="24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Semibold" panose="020B0603030403020204" pitchFamily="34" charset="0"/>
                <a:ea typeface="Source Sans Pro Light" panose="020B0403030403020204" pitchFamily="34" charset="0"/>
              </a:defRPr>
            </a:lvl2pPr>
            <a:lvl3pPr>
              <a:spcAft>
                <a:spcPts val="600"/>
              </a:spcAft>
              <a:defRPr sz="2000" baseline="0">
                <a:solidFill>
                  <a:schemeClr val="bg1"/>
                </a:solidFill>
                <a:latin typeface="Source Sans Pro Semibold" panose="020B06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Tree>
    <p:extLst>
      <p:ext uri="{BB962C8B-B14F-4D97-AF65-F5344CB8AC3E}">
        <p14:creationId xmlns:p14="http://schemas.microsoft.com/office/powerpoint/2010/main" val="672225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Logga: Punktlista - animering- Aqua">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rgbClr val="00A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8" name="Platshållare för innehåll 2"/>
          <p:cNvSpPr>
            <a:spLocks noGrp="1"/>
          </p:cNvSpPr>
          <p:nvPr>
            <p:ph idx="10" hasCustomPrompt="1"/>
          </p:nvPr>
        </p:nvSpPr>
        <p:spPr>
          <a:xfrm>
            <a:off x="655865" y="2311780"/>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 av punkter i denna mall.)</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10" name="Rubrik 1">
            <a:extLst>
              <a:ext uri="{FF2B5EF4-FFF2-40B4-BE49-F238E27FC236}">
                <a16:creationId xmlns:a16="http://schemas.microsoft.com/office/drawing/2014/main" id="{2448C148-A61C-4338-BE94-6EE4CDCFAF2B}"/>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115753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tx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chemeClr val="tx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Lst>
      </p:bldP>
    </p:bldLst>
  </p:timing>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746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ogga: Punktlista - Aqua">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12" name="Platshållare för innehåll 2"/>
          <p:cNvSpPr>
            <a:spLocks noGrp="1"/>
          </p:cNvSpPr>
          <p:nvPr>
            <p:ph idx="10" hasCustomPrompt="1"/>
          </p:nvPr>
        </p:nvSpPr>
        <p:spPr>
          <a:xfrm>
            <a:off x="644980" y="2414588"/>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9" name="Rubrik 1">
            <a:extLst>
              <a:ext uri="{FF2B5EF4-FFF2-40B4-BE49-F238E27FC236}">
                <a16:creationId xmlns:a16="http://schemas.microsoft.com/office/drawing/2014/main" id="{582BF21D-42EB-4A9F-AF87-27F5595C52C2}"/>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394342135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ga: Bildsida - Skiffer">
    <p:spTree>
      <p:nvGrpSpPr>
        <p:cNvPr id="1" name=""/>
        <p:cNvGrpSpPr/>
        <p:nvPr/>
      </p:nvGrpSpPr>
      <p:grpSpPr>
        <a:xfrm>
          <a:off x="0" y="0"/>
          <a:ext cx="0" cy="0"/>
          <a:chOff x="0" y="0"/>
          <a:chExt cx="0" cy="0"/>
        </a:xfrm>
      </p:grpSpPr>
      <p:sp>
        <p:nvSpPr>
          <p:cNvPr id="4" name="Rektangel 3"/>
          <p:cNvSpPr/>
          <p:nvPr userDrawn="1"/>
        </p:nvSpPr>
        <p:spPr>
          <a:xfrm>
            <a:off x="0" y="-206828"/>
            <a:ext cx="12192000" cy="19708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bild 4"/>
          <p:cNvSpPr>
            <a:spLocks noGrp="1"/>
          </p:cNvSpPr>
          <p:nvPr>
            <p:ph type="pic" sz="quarter" idx="10" hasCustomPrompt="1"/>
          </p:nvPr>
        </p:nvSpPr>
        <p:spPr>
          <a:xfrm>
            <a:off x="0" y="1764000"/>
            <a:ext cx="12192000" cy="5094000"/>
          </a:xfrm>
          <a:prstGeom prst="rect">
            <a:avLst/>
          </a:prstGeom>
        </p:spPr>
        <p:txBody>
          <a:bodyPr/>
          <a:lstStyle>
            <a:lvl1pPr>
              <a:defRPr baseline="0"/>
            </a:lvl1pPr>
          </a:lstStyle>
          <a:p>
            <a:r>
              <a:rPr lang="sv-SE"/>
              <a:t>Klicka på ikonen för att lägga till en bild. Tänk på att välja bilder som förmedlar en känsla. Det gör att mottagaren lättare kommer ihåg ditt budskap!</a:t>
            </a: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6" name="Rubrik 1">
            <a:extLst>
              <a:ext uri="{FF2B5EF4-FFF2-40B4-BE49-F238E27FC236}">
                <a16:creationId xmlns:a16="http://schemas.microsoft.com/office/drawing/2014/main" id="{0DF4464E-5CFD-4FE7-980A-75A457D33B87}"/>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Ett kort budskap till bilden</a:t>
            </a:r>
          </a:p>
        </p:txBody>
      </p:sp>
    </p:spTree>
    <p:extLst>
      <p:ext uri="{BB962C8B-B14F-4D97-AF65-F5344CB8AC3E}">
        <p14:creationId xmlns:p14="http://schemas.microsoft.com/office/powerpoint/2010/main" val="10696018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210" userDrawn="1">
          <p15:clr>
            <a:srgbClr val="FBAE40"/>
          </p15:clr>
        </p15:guide>
        <p15:guide id="3" orient="horz" pos="913" userDrawn="1">
          <p15:clr>
            <a:srgbClr val="FBAE40"/>
          </p15:clr>
        </p15:guide>
        <p15:guide id="5" pos="746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Logga: Punktlista 2 -animering- Aqua">
    <p:bg>
      <p:bgPr>
        <a:solidFill>
          <a:srgbClr val="00A3AA"/>
        </a:solidFill>
        <a:effectLst/>
      </p:bgPr>
    </p:bg>
    <p:spTree>
      <p:nvGrpSpPr>
        <p:cNvPr id="1" name=""/>
        <p:cNvGrpSpPr/>
        <p:nvPr/>
      </p:nvGrpSpPr>
      <p:grpSpPr>
        <a:xfrm>
          <a:off x="0" y="0"/>
          <a:ext cx="0" cy="0"/>
          <a:chOff x="0" y="0"/>
          <a:chExt cx="0" cy="0"/>
        </a:xfrm>
      </p:grpSpPr>
      <p:sp>
        <p:nvSpPr>
          <p:cNvPr id="6" name="Platshållare för innehåll 2"/>
          <p:cNvSpPr>
            <a:spLocks noGrp="1"/>
          </p:cNvSpPr>
          <p:nvPr>
            <p:ph idx="10" hasCustomPrompt="1"/>
          </p:nvPr>
        </p:nvSpPr>
        <p:spPr>
          <a:xfrm>
            <a:off x="688523" y="2322771"/>
            <a:ext cx="7956550" cy="2818449"/>
          </a:xfrm>
          <a:prstGeom prst="rect">
            <a:avLst/>
          </a:prstGeom>
        </p:spPr>
        <p:txBody>
          <a:bodyPr/>
          <a:lstStyle>
            <a:lvl1pPr>
              <a:spcAft>
                <a:spcPts val="600"/>
              </a:spcAft>
              <a:defRPr sz="2800" b="0" baseline="0">
                <a:solidFill>
                  <a:schemeClr val="bg1"/>
                </a:solidFill>
                <a:latin typeface="Source Sans Pro Semibold" panose="020B0603030403020204" pitchFamily="34" charset="0"/>
              </a:defRPr>
            </a:lvl1pPr>
            <a:lvl2pPr>
              <a:spcAft>
                <a:spcPts val="600"/>
              </a:spcAft>
              <a:defRPr sz="24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 av punkter i denna mall.)</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a:p>
            <a:pPr lvl="3"/>
            <a:endParaRPr lang="sv-SE"/>
          </a:p>
          <a:p>
            <a:pPr lvl="3"/>
            <a:endParaRPr lang="sv-SE"/>
          </a:p>
        </p:txBody>
      </p:sp>
      <p:sp>
        <p:nvSpPr>
          <p:cNvPr id="4" name="Rubrik 1">
            <a:extLst>
              <a:ext uri="{FF2B5EF4-FFF2-40B4-BE49-F238E27FC236}">
                <a16:creationId xmlns:a16="http://schemas.microsoft.com/office/drawing/2014/main" id="{C1A657B3-BAC0-4300-9475-86995ACE3999}"/>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68444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chemeClr val="bg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chemeClr val="bg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969696"/>
                      </p:to>
                    </p:animClr>
                  </p:sub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ogga: Punktlista 2 - Aqua">
    <p:bg>
      <p:bgPr>
        <a:solidFill>
          <a:schemeClr val="accent4"/>
        </a:solidFill>
        <a:effectLst/>
      </p:bgPr>
    </p:bg>
    <p:spTree>
      <p:nvGrpSpPr>
        <p:cNvPr id="1" name=""/>
        <p:cNvGrpSpPr/>
        <p:nvPr/>
      </p:nvGrpSpPr>
      <p:grpSpPr>
        <a:xfrm>
          <a:off x="0" y="0"/>
          <a:ext cx="0" cy="0"/>
          <a:chOff x="0" y="0"/>
          <a:chExt cx="0" cy="0"/>
        </a:xfrm>
      </p:grpSpPr>
      <p:sp>
        <p:nvSpPr>
          <p:cNvPr id="5" name="Platshållare för innehåll 2"/>
          <p:cNvSpPr>
            <a:spLocks noGrp="1"/>
          </p:cNvSpPr>
          <p:nvPr>
            <p:ph idx="10" hasCustomPrompt="1"/>
          </p:nvPr>
        </p:nvSpPr>
        <p:spPr>
          <a:xfrm>
            <a:off x="661931" y="2313215"/>
            <a:ext cx="7956550" cy="2562226"/>
          </a:xfrm>
          <a:prstGeom prst="rect">
            <a:avLst/>
          </a:prstGeom>
        </p:spPr>
        <p:txBody>
          <a:bodyPr/>
          <a:lstStyle>
            <a:lvl1pPr>
              <a:spcAft>
                <a:spcPts val="600"/>
              </a:spcAft>
              <a:defRPr sz="2800" b="0" baseline="0">
                <a:solidFill>
                  <a:schemeClr val="bg1"/>
                </a:solidFill>
                <a:latin typeface="Source Sans Pro Semibold" panose="020B0603030403020204" pitchFamily="34" charset="0"/>
              </a:defRPr>
            </a:lvl1pPr>
            <a:lvl2pPr>
              <a:spcAft>
                <a:spcPts val="600"/>
              </a:spcAft>
              <a:defRPr sz="24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4" name="Rubrik 1">
            <a:extLst>
              <a:ext uri="{FF2B5EF4-FFF2-40B4-BE49-F238E27FC236}">
                <a16:creationId xmlns:a16="http://schemas.microsoft.com/office/drawing/2014/main" id="{193002A5-F0E7-4BD8-A835-C5A692DBBB9D}"/>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3274795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ogga: Tom färgad platta - Aqua">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38640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ogga: Titelsida - Vit">
    <p:bg>
      <p:bgPr>
        <a:solidFill>
          <a:schemeClr val="bg1"/>
        </a:solidFill>
        <a:effectLst/>
      </p:bgPr>
    </p:bg>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8436" y="333375"/>
            <a:ext cx="948353" cy="1094400"/>
          </a:xfrm>
          <a:prstGeom prst="rect">
            <a:avLst/>
          </a:prstGeom>
        </p:spPr>
      </p:pic>
      <p:sp>
        <p:nvSpPr>
          <p:cNvPr id="5" name="Rubrik 1"/>
          <p:cNvSpPr>
            <a:spLocks noGrp="1"/>
          </p:cNvSpPr>
          <p:nvPr>
            <p:ph type="ctrTitle" hasCustomPrompt="1"/>
          </p:nvPr>
        </p:nvSpPr>
        <p:spPr>
          <a:xfrm>
            <a:off x="587375" y="4365625"/>
            <a:ext cx="8580688" cy="1402129"/>
          </a:xfrm>
          <a:prstGeom prst="rect">
            <a:avLst/>
          </a:prstGeom>
        </p:spPr>
        <p:txBody>
          <a:bodyPr lIns="0" tIns="0" rIns="0" bIns="0" anchor="t" anchorCtr="0">
            <a:noAutofit/>
          </a:bodyPr>
          <a:lstStyle>
            <a:lvl1pPr algn="l">
              <a:lnSpc>
                <a:spcPct val="100000"/>
              </a:lnSpc>
              <a:defRPr lang="sv-SE" b="0" baseline="0" dirty="0">
                <a:solidFill>
                  <a:schemeClr val="tx1"/>
                </a:solidFill>
                <a:latin typeface="Source Sans Pro Semibold" panose="020B0603030403020204" pitchFamily="34" charset="0"/>
              </a:defRPr>
            </a:lvl1pPr>
          </a:lstStyle>
          <a:p>
            <a:r>
              <a:rPr lang="sv-SE"/>
              <a:t>Rubrik till förstasidan (max 2 rader)</a:t>
            </a:r>
            <a:br>
              <a:rPr lang="sv-SE"/>
            </a:br>
            <a:r>
              <a:rPr lang="sv-SE"/>
              <a:t>Här ska alltid loggan vara med.</a:t>
            </a:r>
          </a:p>
        </p:txBody>
      </p:sp>
      <p:sp>
        <p:nvSpPr>
          <p:cNvPr id="7" name="Platshållare för text 2"/>
          <p:cNvSpPr>
            <a:spLocks noGrp="1"/>
          </p:cNvSpPr>
          <p:nvPr>
            <p:ph type="body" sz="quarter" idx="10" hasCustomPrompt="1"/>
          </p:nvPr>
        </p:nvSpPr>
        <p:spPr>
          <a:xfrm>
            <a:off x="587375" y="5932488"/>
            <a:ext cx="8580688" cy="304800"/>
          </a:xfrm>
          <a:prstGeom prst="rect">
            <a:avLst/>
          </a:prstGeom>
        </p:spPr>
        <p:txBody>
          <a:bodyPr lIns="0" tIns="0" rIns="0" bIns="0" anchor="b"/>
          <a:lstStyle>
            <a:lvl1pPr marL="0" indent="0">
              <a:buNone/>
              <a:defRPr sz="2000" spc="40" baseline="0">
                <a:solidFill>
                  <a:schemeClr val="tx1"/>
                </a:solidFill>
                <a:latin typeface="Source Sans Pro" panose="020B0503030403020204" pitchFamily="34" charset="0"/>
                <a:ea typeface="Source Sans Pro" panose="020B0503030403020204" pitchFamily="34" charset="0"/>
              </a:defRPr>
            </a:lvl1pPr>
            <a:lvl2pPr marL="457200" indent="0">
              <a:buNone/>
              <a:defRPr>
                <a:latin typeface="Source Sans Pro Semibold" panose="020B0603030403020204" pitchFamily="34" charset="0"/>
              </a:defRPr>
            </a:lvl2pPr>
            <a:lvl3pPr marL="914400" indent="0">
              <a:buNone/>
              <a:defRPr>
                <a:latin typeface="Source Sans Pro Semibold" panose="020B0603030403020204" pitchFamily="34" charset="0"/>
              </a:defRPr>
            </a:lvl3pPr>
            <a:lvl4pPr marL="1371600" indent="0">
              <a:buNone/>
              <a:defRPr>
                <a:latin typeface="Source Sans Pro Semibold" panose="020B0603030403020204" pitchFamily="34" charset="0"/>
              </a:defRPr>
            </a:lvl4pPr>
            <a:lvl5pPr marL="1828800" indent="0">
              <a:buNone/>
              <a:defRPr>
                <a:latin typeface="Source Sans Pro Semibold" panose="020B0603030403020204" pitchFamily="34" charset="0"/>
              </a:defRPr>
            </a:lvl5pPr>
          </a:lstStyle>
          <a:p>
            <a:pPr lvl="0"/>
            <a:r>
              <a:rPr lang="sv-SE"/>
              <a:t>EVENTUELL UNDERRUBRIK 20XX-XX-XX</a:t>
            </a:r>
          </a:p>
        </p:txBody>
      </p:sp>
    </p:spTree>
    <p:extLst>
      <p:ext uri="{BB962C8B-B14F-4D97-AF65-F5344CB8AC3E}">
        <p14:creationId xmlns:p14="http://schemas.microsoft.com/office/powerpoint/2010/main" val="1668744746"/>
      </p:ext>
    </p:extLst>
  </p:cSld>
  <p:clrMapOvr>
    <a:masterClrMapping/>
  </p:clrMapOvr>
  <p:extLst>
    <p:ext uri="{DCECCB84-F9BA-43D5-87BE-67443E8EF086}">
      <p15:sldGuideLst xmlns:p15="http://schemas.microsoft.com/office/powerpoint/2012/main">
        <p15:guide id="1" pos="7469" userDrawn="1">
          <p15:clr>
            <a:srgbClr val="FBAE40"/>
          </p15:clr>
        </p15:guide>
        <p15:guide id="2" orient="horz" pos="21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ogga: Bildsida - Vit">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8435" y="334800"/>
            <a:ext cx="948354" cy="1094400"/>
          </a:xfrm>
          <a:prstGeom prst="rect">
            <a:avLst/>
          </a:prstGeom>
        </p:spPr>
      </p:pic>
      <p:sp>
        <p:nvSpPr>
          <p:cNvPr id="5" name="Platshållare för bild 4"/>
          <p:cNvSpPr>
            <a:spLocks noGrp="1"/>
          </p:cNvSpPr>
          <p:nvPr>
            <p:ph type="pic" sz="quarter" idx="10" hasCustomPrompt="1"/>
          </p:nvPr>
        </p:nvSpPr>
        <p:spPr>
          <a:xfrm>
            <a:off x="0" y="1784188"/>
            <a:ext cx="12192000" cy="5073812"/>
          </a:xfrm>
          <a:prstGeom prst="rect">
            <a:avLst/>
          </a:prstGeom>
        </p:spPr>
        <p:txBody>
          <a:bodyPr/>
          <a:lstStyle/>
          <a:p>
            <a:r>
              <a:rPr lang="sv-SE"/>
              <a:t>Klicka på ikonen för att lägga till en bild. Tänk på att välja bilder som förmedlar en känsla. Det gör att mottagaren lättare kommer ihåg ditt budskap!</a:t>
            </a:r>
          </a:p>
        </p:txBody>
      </p:sp>
      <p:pic>
        <p:nvPicPr>
          <p:cNvPr id="7" name="Bildobjekt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90942" y="334800"/>
            <a:ext cx="965847" cy="1114588"/>
          </a:xfrm>
          <a:prstGeom prst="rect">
            <a:avLst/>
          </a:prstGeom>
        </p:spPr>
      </p:pic>
      <p:sp>
        <p:nvSpPr>
          <p:cNvPr id="9" name="Rubrik 1">
            <a:extLst>
              <a:ext uri="{FF2B5EF4-FFF2-40B4-BE49-F238E27FC236}">
                <a16:creationId xmlns:a16="http://schemas.microsoft.com/office/drawing/2014/main" id="{D4256BCE-B9B2-4A09-B339-0A9C16534BD0}"/>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rgbClr val="4A4A49"/>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199556607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ogga: Ett budskap - Vit">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8685" y="333375"/>
            <a:ext cx="948353" cy="1094400"/>
          </a:xfrm>
          <a:prstGeom prst="rect">
            <a:avLst/>
          </a:prstGeom>
        </p:spPr>
      </p:pic>
      <p:sp>
        <p:nvSpPr>
          <p:cNvPr id="3" name="Rubrik 1"/>
          <p:cNvSpPr>
            <a:spLocks noGrp="1"/>
          </p:cNvSpPr>
          <p:nvPr>
            <p:ph type="ctrTitle" hasCustomPrompt="1"/>
          </p:nvPr>
        </p:nvSpPr>
        <p:spPr>
          <a:xfrm>
            <a:off x="587375" y="2492375"/>
            <a:ext cx="7728194" cy="3781425"/>
          </a:xfrm>
          <a:prstGeom prst="rect">
            <a:avLst/>
          </a:prstGeom>
        </p:spPr>
        <p:txBody>
          <a:bodyPr lIns="0" tIns="0" rIns="0" bIns="0" anchor="b" anchorCtr="0">
            <a:noAutofit/>
          </a:bodyPr>
          <a:lstStyle>
            <a:lvl1pPr algn="l">
              <a:lnSpc>
                <a:spcPts val="10000"/>
              </a:lnSpc>
              <a:defRPr lang="sv-SE" sz="9600" b="0" baseline="0" dirty="0">
                <a:solidFill>
                  <a:schemeClr val="tx2"/>
                </a:solidFill>
                <a:latin typeface="Source Sans Pro Black" panose="020B0803030403020204" pitchFamily="34" charset="0"/>
                <a:ea typeface="Source Sans Pro Black" panose="020B0803030403020204" pitchFamily="34" charset="0"/>
              </a:defRPr>
            </a:lvl1pPr>
          </a:lstStyle>
          <a:p>
            <a:r>
              <a:rPr lang="sv-SE"/>
              <a:t>Ett budskap per bild!</a:t>
            </a:r>
          </a:p>
        </p:txBody>
      </p:sp>
    </p:spTree>
    <p:extLst>
      <p:ext uri="{BB962C8B-B14F-4D97-AF65-F5344CB8AC3E}">
        <p14:creationId xmlns:p14="http://schemas.microsoft.com/office/powerpoint/2010/main" val="36590643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ogga: Bild &amp; punktlista -animering- Vit">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a:solidFill>
                  <a:schemeClr val="tx1"/>
                </a:solidFill>
              </a:defRPr>
            </a:lvl1pPr>
          </a:lstStyle>
          <a:p>
            <a:r>
              <a:rPr lang="sv-SE"/>
              <a:t>Klicka på ikonen för att lägga till en bild. Tänk på att välja bilder som förmedlar rätt känsla och stödjer ditt budskap. Det gör att mottagaren lättare minns det du vill förmedla!</a:t>
            </a:r>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8685" y="333375"/>
            <a:ext cx="948353" cy="1094400"/>
          </a:xfrm>
          <a:prstGeom prst="rect">
            <a:avLst/>
          </a:prstGeom>
        </p:spPr>
      </p:pic>
      <p:sp>
        <p:nvSpPr>
          <p:cNvPr id="7" name="Rubrik 1"/>
          <p:cNvSpPr>
            <a:spLocks noGrp="1"/>
          </p:cNvSpPr>
          <p:nvPr>
            <p:ph type="ctrTitle" hasCustomPrompt="1"/>
          </p:nvPr>
        </p:nvSpPr>
        <p:spPr>
          <a:xfrm>
            <a:off x="6723926" y="2794769"/>
            <a:ext cx="4865547" cy="761821"/>
          </a:xfrm>
          <a:prstGeom prst="rect">
            <a:avLst/>
          </a:prstGeom>
        </p:spPr>
        <p:txBody>
          <a:bodyPr lIns="0" tIns="0" rIns="0" bIns="0" anchor="t" anchorCtr="0">
            <a:noAutofit/>
          </a:bodyPr>
          <a:lstStyle>
            <a:lvl1pPr algn="l">
              <a:lnSpc>
                <a:spcPct val="120000"/>
              </a:lnSpc>
              <a:defRPr sz="4000" baseline="0">
                <a:solidFill>
                  <a:schemeClr val="tx1">
                    <a:lumMod val="75000"/>
                    <a:lumOff val="25000"/>
                  </a:schemeClr>
                </a:solidFill>
                <a:latin typeface="Source Sans Pro Semibold" panose="020B0603030403020204" pitchFamily="34" charset="0"/>
                <a:ea typeface="Source Sans Pro Black" panose="020B0803030403020204" pitchFamily="34" charset="0"/>
              </a:defRPr>
            </a:lvl1pPr>
          </a:lstStyle>
          <a:p>
            <a:r>
              <a:rPr lang="sv-SE"/>
              <a:t>Kort rubrik (en rad)</a:t>
            </a:r>
          </a:p>
        </p:txBody>
      </p:sp>
      <p:sp>
        <p:nvSpPr>
          <p:cNvPr id="8" name="Platshållare för innehåll 2"/>
          <p:cNvSpPr>
            <a:spLocks noGrp="1"/>
          </p:cNvSpPr>
          <p:nvPr>
            <p:ph idx="12" hasCustomPrompt="1"/>
          </p:nvPr>
        </p:nvSpPr>
        <p:spPr>
          <a:xfrm>
            <a:off x="6708773" y="3679456"/>
            <a:ext cx="4859339" cy="2919197"/>
          </a:xfrm>
          <a:prstGeom prst="rect">
            <a:avLst/>
          </a:prstGeom>
        </p:spPr>
        <p:txBody>
          <a:bodyPr/>
          <a:lstStyle>
            <a:lvl1pPr>
              <a:spcAft>
                <a:spcPts val="600"/>
              </a:spcAft>
              <a:defRPr sz="2200" b="0" baseline="0">
                <a:solidFill>
                  <a:schemeClr val="tx1"/>
                </a:solidFill>
                <a:latin typeface="Source Sans Pro Semibold" panose="020B0603030403020204" pitchFamily="34" charset="0"/>
              </a:defRPr>
            </a:lvl1pPr>
            <a:lvl2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 Animering.)</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Tree>
    <p:extLst>
      <p:ext uri="{BB962C8B-B14F-4D97-AF65-F5344CB8AC3E}">
        <p14:creationId xmlns:p14="http://schemas.microsoft.com/office/powerpoint/2010/main" val="13479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81817F"/>
                      </p:to>
                    </p:animClr>
                  </p:sub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ogga: Bild &amp; punktlista - Vit">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a:solidFill>
                  <a:schemeClr val="tx1"/>
                </a:solidFill>
              </a:defRPr>
            </a:lvl1pPr>
          </a:lstStyle>
          <a:p>
            <a:r>
              <a:rPr lang="sv-SE"/>
              <a:t>Klicka på ikonen för att lägga till en bild. Tänk på att välja bilder som förmedlar rätt känsla och stödjer ditt budskap. Det gör att mottagaren lättare minns det du vill förmedla!</a:t>
            </a:r>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8685" y="333375"/>
            <a:ext cx="948353" cy="1094400"/>
          </a:xfrm>
          <a:prstGeom prst="rect">
            <a:avLst/>
          </a:prstGeom>
        </p:spPr>
      </p:pic>
      <p:sp>
        <p:nvSpPr>
          <p:cNvPr id="7" name="Rubrik 1"/>
          <p:cNvSpPr>
            <a:spLocks noGrp="1"/>
          </p:cNvSpPr>
          <p:nvPr>
            <p:ph type="ctrTitle" hasCustomPrompt="1"/>
          </p:nvPr>
        </p:nvSpPr>
        <p:spPr>
          <a:xfrm>
            <a:off x="6723926" y="2794769"/>
            <a:ext cx="4865547" cy="761821"/>
          </a:xfrm>
          <a:prstGeom prst="rect">
            <a:avLst/>
          </a:prstGeom>
        </p:spPr>
        <p:txBody>
          <a:bodyPr lIns="0" tIns="0" rIns="0" bIns="0" anchor="t" anchorCtr="0">
            <a:noAutofit/>
          </a:bodyPr>
          <a:lstStyle>
            <a:lvl1pPr algn="l">
              <a:lnSpc>
                <a:spcPct val="120000"/>
              </a:lnSpc>
              <a:defRPr sz="4000" baseline="0">
                <a:solidFill>
                  <a:schemeClr val="tx1">
                    <a:lumMod val="75000"/>
                    <a:lumOff val="25000"/>
                  </a:schemeClr>
                </a:solidFill>
                <a:latin typeface="Source Sans Pro Semibold" panose="020B0603030403020204" pitchFamily="34" charset="0"/>
                <a:ea typeface="Source Sans Pro Black" panose="020B0803030403020204" pitchFamily="34" charset="0"/>
              </a:defRPr>
            </a:lvl1pPr>
          </a:lstStyle>
          <a:p>
            <a:r>
              <a:rPr lang="sv-SE"/>
              <a:t>Kort rubrik (en rad)</a:t>
            </a:r>
          </a:p>
        </p:txBody>
      </p:sp>
      <p:sp>
        <p:nvSpPr>
          <p:cNvPr id="8" name="Platshållare för innehåll 2"/>
          <p:cNvSpPr>
            <a:spLocks noGrp="1"/>
          </p:cNvSpPr>
          <p:nvPr>
            <p:ph idx="12" hasCustomPrompt="1"/>
          </p:nvPr>
        </p:nvSpPr>
        <p:spPr>
          <a:xfrm>
            <a:off x="6708773" y="3679456"/>
            <a:ext cx="4859339" cy="2919197"/>
          </a:xfrm>
          <a:prstGeom prst="rect">
            <a:avLst/>
          </a:prstGeom>
        </p:spPr>
        <p:txBody>
          <a:bodyPr/>
          <a:lstStyle>
            <a:lvl1pPr>
              <a:spcAft>
                <a:spcPts val="600"/>
              </a:spcAft>
              <a:defRPr sz="2200" b="0" baseline="0">
                <a:solidFill>
                  <a:schemeClr val="tx1"/>
                </a:solidFill>
                <a:latin typeface="Source Sans Pro Semibold" panose="020B0603030403020204" pitchFamily="34" charset="0"/>
              </a:defRPr>
            </a:lvl1pPr>
            <a:lvl2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Tree>
    <p:extLst>
      <p:ext uri="{BB962C8B-B14F-4D97-AF65-F5344CB8AC3E}">
        <p14:creationId xmlns:p14="http://schemas.microsoft.com/office/powerpoint/2010/main" val="10837072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ogga: Punktlista - animering- Vit">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8435" y="334800"/>
            <a:ext cx="948354" cy="1094400"/>
          </a:xfrm>
          <a:prstGeom prst="rect">
            <a:avLst/>
          </a:prstGeom>
        </p:spPr>
      </p:pic>
      <p:pic>
        <p:nvPicPr>
          <p:cNvPr id="7" name="Bildobjekt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90942" y="334800"/>
            <a:ext cx="965847" cy="1114588"/>
          </a:xfrm>
          <a:prstGeom prst="rect">
            <a:avLst/>
          </a:prstGeom>
        </p:spPr>
      </p:pic>
      <p:sp>
        <p:nvSpPr>
          <p:cNvPr id="12" name="Platshållare för innehåll 2"/>
          <p:cNvSpPr>
            <a:spLocks noGrp="1"/>
          </p:cNvSpPr>
          <p:nvPr>
            <p:ph idx="10" hasCustomPrompt="1"/>
          </p:nvPr>
        </p:nvSpPr>
        <p:spPr>
          <a:xfrm>
            <a:off x="699407" y="2338388"/>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8" name="Rubrik 1">
            <a:extLst>
              <a:ext uri="{FF2B5EF4-FFF2-40B4-BE49-F238E27FC236}">
                <a16:creationId xmlns:a16="http://schemas.microsoft.com/office/drawing/2014/main" id="{3DD56B81-DDCE-486A-97C8-E9EB85E935BD}"/>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rgbClr val="4A4A49"/>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299141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1" end="1"/>
                                            </p:txEl>
                                          </p:spTgt>
                                        </p:tgtEl>
                                        <p:attrNameLst>
                                          <p:attrName>ppt_c</p:attrName>
                                        </p:attrNameLst>
                                      </p:cBhvr>
                                      <p:to>
                                        <a:schemeClr val="tx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2" end="2"/>
                                            </p:txEl>
                                          </p:spTgt>
                                        </p:tgtEl>
                                        <p:attrNameLst>
                                          <p:attrName>ppt_c</p:attrName>
                                        </p:attrNameLst>
                                      </p:cBhvr>
                                      <p:to>
                                        <a:schemeClr val="tx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childTnLst>
                  <p:subTnLst>
                    <p:animClr clrSpc="rgb" dir="cw">
                      <p:cBhvr override="childStyle">
                        <p:cTn dur="1" fill="hold" display="0" masterRel="nextClick" afterEffect="1"/>
                        <p:tgtEl>
                          <p:spTgt spid="12"/>
                        </p:tgtEl>
                        <p:attrNameLst>
                          <p:attrName>ppt_c</p:attrName>
                        </p:attrNameLst>
                      </p:cBhvr>
                      <p:to>
                        <a:schemeClr val="tx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childTnLst>
                  <p:subTnLst>
                    <p:animClr clrSpc="rgb" dir="cw">
                      <p:cBhvr override="childStyle">
                        <p:cTn dur="1" fill="hold" display="0" masterRel="nextClick" afterEffect="1"/>
                        <p:tgtEl>
                          <p:spTgt spid="12"/>
                        </p:tgtEl>
                        <p:attrNameLst>
                          <p:attrName>ppt_c</p:attrName>
                        </p:attrNameLst>
                      </p:cBhvr>
                      <p:to>
                        <a:schemeClr val="tx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childTnLst>
                  <p:subTnLst>
                    <p:animClr clrSpc="rgb" dir="cw">
                      <p:cBhvr override="childStyle">
                        <p:cTn dur="1" fill="hold" display="0" masterRel="nextClick" afterEffect="1"/>
                        <p:tgtEl>
                          <p:spTgt spid="12"/>
                        </p:tgtEl>
                        <p:attrNameLst>
                          <p:attrName>ppt_c</p:attrName>
                        </p:attrNameLst>
                      </p:cBhvr>
                      <p:to>
                        <a:schemeClr val="tx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childTnLst>
                  <p:subTnLst>
                    <p:animClr clrSpc="rgb" dir="cw">
                      <p:cBhvr override="childStyle">
                        <p:cTn dur="1" fill="hold" display="0" masterRel="nextClick" afterEffect="1"/>
                        <p:tgtEl>
                          <p:spTgt spid="12"/>
                        </p:tgtEl>
                        <p:attrNameLst>
                          <p:attrName>ppt_c</p:attrName>
                        </p:attrNameLst>
                      </p:cBhvr>
                      <p:to>
                        <a:schemeClr val="tx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childTnLst>
                  <p:subTnLst>
                    <p:animClr clrSpc="rgb" dir="cw">
                      <p:cBhvr override="childStyle">
                        <p:cTn dur="1" fill="hold" display="0" masterRel="nextClick" afterEffect="1"/>
                        <p:tgtEl>
                          <p:spTgt spid="12"/>
                        </p:tgtEl>
                        <p:attrNameLst>
                          <p:attrName>ppt_c</p:attrName>
                        </p:attrNameLst>
                      </p:cBhvr>
                      <p:to>
                        <a:srgbClr val="969696"/>
                      </p:to>
                    </p:animClr>
                  </p:subTnLst>
                </p:cTn>
              </p:par>
            </p:tnLst>
          </p:tmpl>
        </p:tmplLst>
      </p:bldP>
    </p:bldLst>
  </p:timing>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ogga: Punktlista - Vit">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8435" y="334800"/>
            <a:ext cx="948354" cy="1094400"/>
          </a:xfrm>
          <a:prstGeom prst="rect">
            <a:avLst/>
          </a:prstGeom>
        </p:spPr>
      </p:pic>
      <p:pic>
        <p:nvPicPr>
          <p:cNvPr id="7" name="Bildobjekt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90942" y="334800"/>
            <a:ext cx="965847" cy="1114588"/>
          </a:xfrm>
          <a:prstGeom prst="rect">
            <a:avLst/>
          </a:prstGeom>
        </p:spPr>
      </p:pic>
      <p:sp>
        <p:nvSpPr>
          <p:cNvPr id="12" name="Platshållare för innehåll 2"/>
          <p:cNvSpPr>
            <a:spLocks noGrp="1"/>
          </p:cNvSpPr>
          <p:nvPr>
            <p:ph idx="10" hasCustomPrompt="1"/>
          </p:nvPr>
        </p:nvSpPr>
        <p:spPr>
          <a:xfrm>
            <a:off x="702130" y="2414588"/>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8" name="Rubrik 1">
            <a:extLst>
              <a:ext uri="{FF2B5EF4-FFF2-40B4-BE49-F238E27FC236}">
                <a16:creationId xmlns:a16="http://schemas.microsoft.com/office/drawing/2014/main" id="{CFFAE8E8-325A-4EE9-9F6B-23F743B36A13}"/>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rgbClr val="4A4A49"/>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286126177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ga: Ett budskap - Skiffer">
    <p:bg>
      <p:bgPr>
        <a:solidFill>
          <a:schemeClr val="tx2"/>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587375" y="2492375"/>
            <a:ext cx="7728194" cy="3781425"/>
          </a:xfrm>
          <a:prstGeom prst="rect">
            <a:avLst/>
          </a:prstGeom>
        </p:spPr>
        <p:txBody>
          <a:bodyPr lIns="0" tIns="0" rIns="0" bIns="0" anchor="b" anchorCtr="0">
            <a:noAutofit/>
          </a:bodyPr>
          <a:lstStyle>
            <a:lvl1pPr algn="l">
              <a:lnSpc>
                <a:spcPts val="10000"/>
              </a:lnSpc>
              <a:defRPr lang="sv-SE" sz="9600" b="0" baseline="0" dirty="0">
                <a:solidFill>
                  <a:schemeClr val="bg1"/>
                </a:solidFill>
                <a:latin typeface="Source Sans Pro Black" panose="020B0803030403020204" pitchFamily="34" charset="0"/>
                <a:ea typeface="Source Sans Pro Black" panose="020B0803030403020204" pitchFamily="34" charset="0"/>
              </a:defRPr>
            </a:lvl1pPr>
          </a:lstStyle>
          <a:p>
            <a:r>
              <a:rPr lang="sv-SE"/>
              <a:t>Ett budskap per bild!</a:t>
            </a:r>
          </a:p>
        </p:txBody>
      </p:sp>
    </p:spTree>
    <p:extLst>
      <p:ext uri="{BB962C8B-B14F-4D97-AF65-F5344CB8AC3E}">
        <p14:creationId xmlns:p14="http://schemas.microsoft.com/office/powerpoint/2010/main" val="30438827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ogga: Valbara objekt - animering-Vit">
    <p:spTree>
      <p:nvGrpSpPr>
        <p:cNvPr id="1" name=""/>
        <p:cNvGrpSpPr/>
        <p:nvPr/>
      </p:nvGrpSpPr>
      <p:grpSpPr>
        <a:xfrm>
          <a:off x="0" y="0"/>
          <a:ext cx="0" cy="0"/>
          <a:chOff x="0" y="0"/>
          <a:chExt cx="0" cy="0"/>
        </a:xfrm>
      </p:grpSpPr>
      <p:sp>
        <p:nvSpPr>
          <p:cNvPr id="5" name="Platshållare för innehåll 4"/>
          <p:cNvSpPr>
            <a:spLocks noGrp="1"/>
          </p:cNvSpPr>
          <p:nvPr>
            <p:ph sz="quarter" idx="13" hasCustomPrompt="1"/>
          </p:nvPr>
        </p:nvSpPr>
        <p:spPr>
          <a:xfrm>
            <a:off x="587375" y="2492375"/>
            <a:ext cx="5508625" cy="3781425"/>
          </a:xfrm>
          <a:prstGeom prst="rect">
            <a:avLst/>
          </a:prstGeom>
        </p:spPr>
        <p:txBody>
          <a:bodyPr/>
          <a:lstStyle>
            <a:lvl1pPr>
              <a:defRPr/>
            </a:lvl1pPr>
          </a:lstStyle>
          <a:p>
            <a:pPr lvl="0"/>
            <a:r>
              <a:rPr lang="sv-SE"/>
              <a:t>Klicka och lägg till ett objekt. Välj mellan tabell, diagram, smart-art, bild, eller webblänk.</a:t>
            </a: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8685" y="333375"/>
            <a:ext cx="948353" cy="1094400"/>
          </a:xfrm>
          <a:prstGeom prst="rect">
            <a:avLst/>
          </a:prstGeom>
        </p:spPr>
      </p:pic>
      <p:sp>
        <p:nvSpPr>
          <p:cNvPr id="6" name="Rubrik 1"/>
          <p:cNvSpPr>
            <a:spLocks noGrp="1"/>
          </p:cNvSpPr>
          <p:nvPr>
            <p:ph type="ctrTitle" hasCustomPrompt="1"/>
          </p:nvPr>
        </p:nvSpPr>
        <p:spPr>
          <a:xfrm>
            <a:off x="6708773" y="2492375"/>
            <a:ext cx="4865547" cy="761821"/>
          </a:xfrm>
          <a:prstGeom prst="rect">
            <a:avLst/>
          </a:prstGeom>
        </p:spPr>
        <p:txBody>
          <a:bodyPr lIns="0" tIns="0" rIns="0" bIns="0" anchor="t" anchorCtr="0">
            <a:noAutofit/>
          </a:bodyPr>
          <a:lstStyle>
            <a:lvl1pPr algn="l">
              <a:lnSpc>
                <a:spcPct val="120000"/>
              </a:lnSpc>
              <a:defRPr lang="sv-SE" sz="4000" kern="1200" baseline="0" dirty="0">
                <a:solidFill>
                  <a:srgbClr val="6C6C6A"/>
                </a:solidFill>
                <a:latin typeface="Source Sans Pro Semibold" panose="020B0603030403020204" pitchFamily="34" charset="0"/>
                <a:ea typeface="Source Sans Pro Black" panose="020B0803030403020204" pitchFamily="34" charset="0"/>
                <a:cs typeface="+mj-cs"/>
              </a:defRPr>
            </a:lvl1pPr>
          </a:lstStyle>
          <a:p>
            <a:r>
              <a:rPr lang="sv-SE"/>
              <a:t>Rubriknivå 2 (1 rad)</a:t>
            </a:r>
          </a:p>
        </p:txBody>
      </p:sp>
      <p:sp>
        <p:nvSpPr>
          <p:cNvPr id="7" name="Platshållare för innehåll 2">
            <a:extLst>
              <a:ext uri="{FF2B5EF4-FFF2-40B4-BE49-F238E27FC236}">
                <a16:creationId xmlns:a16="http://schemas.microsoft.com/office/drawing/2014/main" id="{9BBAE407-CAA2-412B-ACD0-A1B2325634CD}"/>
              </a:ext>
            </a:extLst>
          </p:cNvPr>
          <p:cNvSpPr>
            <a:spLocks noGrp="1"/>
          </p:cNvSpPr>
          <p:nvPr>
            <p:ph idx="12" hasCustomPrompt="1"/>
          </p:nvPr>
        </p:nvSpPr>
        <p:spPr>
          <a:xfrm>
            <a:off x="6708773" y="3354603"/>
            <a:ext cx="4859339" cy="2919197"/>
          </a:xfrm>
          <a:prstGeom prst="rect">
            <a:avLst/>
          </a:prstGeom>
        </p:spPr>
        <p:txBody>
          <a:bodyPr/>
          <a:lstStyle>
            <a:lvl1pPr>
              <a:spcAft>
                <a:spcPts val="600"/>
              </a:spcAft>
              <a:defRPr sz="2200" b="0" baseline="0">
                <a:solidFill>
                  <a:schemeClr val="tx1"/>
                </a:solidFill>
                <a:latin typeface="Source Sans Pro Semibold" panose="020B0603030403020204" pitchFamily="34" charset="0"/>
              </a:defRPr>
            </a:lvl1pPr>
            <a:lvl2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 Animering.)</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Tree>
    <p:extLst>
      <p:ext uri="{BB962C8B-B14F-4D97-AF65-F5344CB8AC3E}">
        <p14:creationId xmlns:p14="http://schemas.microsoft.com/office/powerpoint/2010/main" val="98275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1" end="1"/>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chemeClr val="tx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chemeClr val="tx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rgbClr val="81817F"/>
                      </p:to>
                    </p:animClr>
                  </p:sub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ogga: Valbara objekt - Vit">
    <p:spTree>
      <p:nvGrpSpPr>
        <p:cNvPr id="1" name=""/>
        <p:cNvGrpSpPr/>
        <p:nvPr/>
      </p:nvGrpSpPr>
      <p:grpSpPr>
        <a:xfrm>
          <a:off x="0" y="0"/>
          <a:ext cx="0" cy="0"/>
          <a:chOff x="0" y="0"/>
          <a:chExt cx="0" cy="0"/>
        </a:xfrm>
      </p:grpSpPr>
      <p:sp>
        <p:nvSpPr>
          <p:cNvPr id="5" name="Platshållare för innehåll 4"/>
          <p:cNvSpPr>
            <a:spLocks noGrp="1"/>
          </p:cNvSpPr>
          <p:nvPr>
            <p:ph sz="quarter" idx="13" hasCustomPrompt="1"/>
          </p:nvPr>
        </p:nvSpPr>
        <p:spPr>
          <a:xfrm>
            <a:off x="587375" y="2492375"/>
            <a:ext cx="5508625" cy="3781425"/>
          </a:xfrm>
          <a:prstGeom prst="rect">
            <a:avLst/>
          </a:prstGeom>
        </p:spPr>
        <p:txBody>
          <a:bodyPr/>
          <a:lstStyle>
            <a:lvl1pPr>
              <a:defRPr/>
            </a:lvl1pPr>
          </a:lstStyle>
          <a:p>
            <a:pPr lvl="0"/>
            <a:r>
              <a:rPr lang="sv-SE"/>
              <a:t>Klicka och lägg till ett objekt. Välj mellan tabell, diagram, smart-art, bild, eller webblänk.</a:t>
            </a: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8685" y="333375"/>
            <a:ext cx="948353" cy="1094400"/>
          </a:xfrm>
          <a:prstGeom prst="rect">
            <a:avLst/>
          </a:prstGeom>
        </p:spPr>
      </p:pic>
      <p:sp>
        <p:nvSpPr>
          <p:cNvPr id="6" name="Rubrik 1"/>
          <p:cNvSpPr>
            <a:spLocks noGrp="1"/>
          </p:cNvSpPr>
          <p:nvPr>
            <p:ph type="ctrTitle" hasCustomPrompt="1"/>
          </p:nvPr>
        </p:nvSpPr>
        <p:spPr>
          <a:xfrm>
            <a:off x="6708773" y="2492375"/>
            <a:ext cx="4865547" cy="761821"/>
          </a:xfrm>
          <a:prstGeom prst="rect">
            <a:avLst/>
          </a:prstGeom>
        </p:spPr>
        <p:txBody>
          <a:bodyPr lIns="0" tIns="0" rIns="0" bIns="0" anchor="t" anchorCtr="0">
            <a:noAutofit/>
          </a:bodyPr>
          <a:lstStyle>
            <a:lvl1pPr algn="l">
              <a:lnSpc>
                <a:spcPct val="120000"/>
              </a:lnSpc>
              <a:defRPr lang="sv-SE" sz="4000" kern="1200" baseline="0" dirty="0">
                <a:solidFill>
                  <a:srgbClr val="6C6C6A"/>
                </a:solidFill>
                <a:latin typeface="Source Sans Pro Semibold" panose="020B0603030403020204" pitchFamily="34" charset="0"/>
                <a:ea typeface="Source Sans Pro Black" panose="020B0803030403020204" pitchFamily="34" charset="0"/>
                <a:cs typeface="+mj-cs"/>
              </a:defRPr>
            </a:lvl1pPr>
          </a:lstStyle>
          <a:p>
            <a:r>
              <a:rPr lang="sv-SE"/>
              <a:t>Rubriknivå 2 (1 rad)</a:t>
            </a:r>
          </a:p>
        </p:txBody>
      </p:sp>
      <p:sp>
        <p:nvSpPr>
          <p:cNvPr id="7" name="Platshållare för innehåll 2">
            <a:extLst>
              <a:ext uri="{FF2B5EF4-FFF2-40B4-BE49-F238E27FC236}">
                <a16:creationId xmlns:a16="http://schemas.microsoft.com/office/drawing/2014/main" id="{AAE32072-6D7E-4DDD-8667-B690A430CBE0}"/>
              </a:ext>
            </a:extLst>
          </p:cNvPr>
          <p:cNvSpPr>
            <a:spLocks noGrp="1"/>
          </p:cNvSpPr>
          <p:nvPr>
            <p:ph idx="12" hasCustomPrompt="1"/>
          </p:nvPr>
        </p:nvSpPr>
        <p:spPr>
          <a:xfrm>
            <a:off x="6708773" y="3354603"/>
            <a:ext cx="4859339" cy="2919197"/>
          </a:xfrm>
          <a:prstGeom prst="rect">
            <a:avLst/>
          </a:prstGeom>
        </p:spPr>
        <p:txBody>
          <a:bodyPr/>
          <a:lstStyle>
            <a:lvl1pPr>
              <a:spcAft>
                <a:spcPts val="600"/>
              </a:spcAft>
              <a:defRPr sz="2200" b="0" baseline="0">
                <a:solidFill>
                  <a:schemeClr val="tx1"/>
                </a:solidFill>
                <a:latin typeface="Source Sans Pro Semibold" panose="020B0603030403020204" pitchFamily="34" charset="0"/>
              </a:defRPr>
            </a:lvl1pPr>
            <a:lvl2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Tree>
    <p:extLst>
      <p:ext uri="{BB962C8B-B14F-4D97-AF65-F5344CB8AC3E}">
        <p14:creationId xmlns:p14="http://schemas.microsoft.com/office/powerpoint/2010/main" val="11609032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ogga: Tom färgad platta - Vit">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8685" y="333375"/>
            <a:ext cx="948353" cy="1094400"/>
          </a:xfrm>
          <a:prstGeom prst="rect">
            <a:avLst/>
          </a:prstGeom>
        </p:spPr>
      </p:pic>
    </p:spTree>
    <p:extLst>
      <p:ext uri="{BB962C8B-B14F-4D97-AF65-F5344CB8AC3E}">
        <p14:creationId xmlns:p14="http://schemas.microsoft.com/office/powerpoint/2010/main" val="4049795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ogga: Titelsida - Hallon">
    <p:bg>
      <p:bgPr>
        <a:solidFill>
          <a:schemeClr val="accent1"/>
        </a:solidFill>
        <a:effectLst/>
      </p:bgPr>
    </p:bg>
    <p:spTree>
      <p:nvGrpSpPr>
        <p:cNvPr id="1" name=""/>
        <p:cNvGrpSpPr/>
        <p:nvPr/>
      </p:nvGrpSpPr>
      <p:grpSpPr>
        <a:xfrm>
          <a:off x="0" y="0"/>
          <a:ext cx="0" cy="0"/>
          <a:chOff x="0" y="0"/>
          <a:chExt cx="0" cy="0"/>
        </a:xfrm>
      </p:grpSpPr>
      <p:sp>
        <p:nvSpPr>
          <p:cNvPr id="4" name="Rubrik 1"/>
          <p:cNvSpPr>
            <a:spLocks noGrp="1"/>
          </p:cNvSpPr>
          <p:nvPr>
            <p:ph type="ctrTitle" hasCustomPrompt="1"/>
          </p:nvPr>
        </p:nvSpPr>
        <p:spPr>
          <a:xfrm>
            <a:off x="587375" y="4365625"/>
            <a:ext cx="8580688" cy="1402129"/>
          </a:xfrm>
          <a:prstGeom prst="rect">
            <a:avLst/>
          </a:prstGeom>
        </p:spPr>
        <p:txBody>
          <a:bodyPr lIns="0" tIns="0" rIns="0" bIns="0" anchor="t" anchorCtr="0">
            <a:noAutofit/>
          </a:bodyPr>
          <a:lstStyle>
            <a:lvl1pPr algn="l">
              <a:lnSpc>
                <a:spcPct val="100000"/>
              </a:lnSpc>
              <a:defRPr lang="sv-SE" b="0" baseline="0" dirty="0">
                <a:solidFill>
                  <a:schemeClr val="bg1"/>
                </a:solidFill>
                <a:latin typeface="Source Sans Pro Semibold" panose="020B0603030403020204" pitchFamily="34" charset="0"/>
              </a:defRPr>
            </a:lvl1pPr>
          </a:lstStyle>
          <a:p>
            <a:r>
              <a:rPr lang="sv-SE"/>
              <a:t>Rubrik till förstasidan (max 2 rader)</a:t>
            </a:r>
            <a:br>
              <a:rPr lang="sv-SE"/>
            </a:br>
            <a:r>
              <a:rPr lang="sv-SE"/>
              <a:t>Här ska alltid loggan vara med.</a:t>
            </a:r>
          </a:p>
        </p:txBody>
      </p:sp>
      <p:sp>
        <p:nvSpPr>
          <p:cNvPr id="7" name="Platshållare för text 2"/>
          <p:cNvSpPr>
            <a:spLocks noGrp="1"/>
          </p:cNvSpPr>
          <p:nvPr>
            <p:ph type="body" sz="quarter" idx="10" hasCustomPrompt="1"/>
          </p:nvPr>
        </p:nvSpPr>
        <p:spPr>
          <a:xfrm>
            <a:off x="587375" y="5932488"/>
            <a:ext cx="8580688" cy="304800"/>
          </a:xfrm>
          <a:prstGeom prst="rect">
            <a:avLst/>
          </a:prstGeom>
        </p:spPr>
        <p:txBody>
          <a:bodyPr lIns="0" tIns="0" rIns="0" bIns="0" anchor="b"/>
          <a:lstStyle>
            <a:lvl1pPr marL="0" indent="0">
              <a:buNone/>
              <a:defRPr sz="2000" spc="40" baseline="0">
                <a:solidFill>
                  <a:schemeClr val="bg1"/>
                </a:solidFill>
                <a:latin typeface="Source Sans Pro" panose="020B0503030403020204" pitchFamily="34" charset="0"/>
                <a:ea typeface="Source Sans Pro" panose="020B0503030403020204" pitchFamily="34" charset="0"/>
              </a:defRPr>
            </a:lvl1pPr>
            <a:lvl2pPr marL="457200" indent="0">
              <a:buNone/>
              <a:defRPr>
                <a:latin typeface="Source Sans Pro Semibold" panose="020B0603030403020204" pitchFamily="34" charset="0"/>
              </a:defRPr>
            </a:lvl2pPr>
            <a:lvl3pPr marL="914400" indent="0">
              <a:buNone/>
              <a:defRPr>
                <a:latin typeface="Source Sans Pro Semibold" panose="020B0603030403020204" pitchFamily="34" charset="0"/>
              </a:defRPr>
            </a:lvl3pPr>
            <a:lvl4pPr marL="1371600" indent="0">
              <a:buNone/>
              <a:defRPr>
                <a:latin typeface="Source Sans Pro Semibold" panose="020B0603030403020204" pitchFamily="34" charset="0"/>
              </a:defRPr>
            </a:lvl4pPr>
            <a:lvl5pPr marL="1828800" indent="0">
              <a:buNone/>
              <a:defRPr>
                <a:latin typeface="Source Sans Pro Semibold" panose="020B0603030403020204" pitchFamily="34" charset="0"/>
              </a:defRPr>
            </a:lvl5pPr>
          </a:lstStyle>
          <a:p>
            <a:pPr lvl="0"/>
            <a:r>
              <a:rPr lang="sv-SE"/>
              <a:t>EVENTUELL UNDERRUBRIK 20XX-XX-XX</a:t>
            </a:r>
          </a:p>
        </p:txBody>
      </p:sp>
    </p:spTree>
    <p:extLst>
      <p:ext uri="{BB962C8B-B14F-4D97-AF65-F5344CB8AC3E}">
        <p14:creationId xmlns:p14="http://schemas.microsoft.com/office/powerpoint/2010/main" val="14313038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ogga: Bildsida - Hallon">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5" name="Platshållare för bild 4"/>
          <p:cNvSpPr>
            <a:spLocks noGrp="1"/>
          </p:cNvSpPr>
          <p:nvPr>
            <p:ph type="pic" sz="quarter" idx="10" hasCustomPrompt="1"/>
          </p:nvPr>
        </p:nvSpPr>
        <p:spPr>
          <a:xfrm>
            <a:off x="0" y="1764000"/>
            <a:ext cx="12192000" cy="5094000"/>
          </a:xfrm>
          <a:prstGeom prst="rect">
            <a:avLst/>
          </a:prstGeom>
        </p:spPr>
        <p:txBody>
          <a:bodyPr/>
          <a:lstStyle/>
          <a:p>
            <a:r>
              <a:rPr lang="sv-SE"/>
              <a:t>Klicka på ikonen för att lägga till en bild. Tänk på att välja bilder som förmedlar en känsla. Det gör att mottagaren lättare kommer ihåg ditt budskap!</a:t>
            </a:r>
          </a:p>
        </p:txBody>
      </p:sp>
      <p:sp>
        <p:nvSpPr>
          <p:cNvPr id="7" name="Rubrik 1">
            <a:extLst>
              <a:ext uri="{FF2B5EF4-FFF2-40B4-BE49-F238E27FC236}">
                <a16:creationId xmlns:a16="http://schemas.microsoft.com/office/drawing/2014/main" id="{5C3F2F9E-3CF5-43BA-82C2-89DDA08D608A}"/>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145576969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ogga: Ett budskap - Hallon">
    <p:bg>
      <p:bgPr>
        <a:solidFill>
          <a:srgbClr val="E5005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587375" y="2492375"/>
            <a:ext cx="7728194" cy="3781425"/>
          </a:xfrm>
          <a:prstGeom prst="rect">
            <a:avLst/>
          </a:prstGeom>
        </p:spPr>
        <p:txBody>
          <a:bodyPr lIns="0" tIns="0" rIns="0" bIns="0" anchor="b" anchorCtr="0">
            <a:noAutofit/>
          </a:bodyPr>
          <a:lstStyle>
            <a:lvl1pPr algn="l">
              <a:lnSpc>
                <a:spcPts val="10000"/>
              </a:lnSpc>
              <a:defRPr lang="sv-SE" sz="9600" b="0" baseline="0" dirty="0">
                <a:solidFill>
                  <a:schemeClr val="bg1"/>
                </a:solidFill>
                <a:latin typeface="Source Sans Pro Black" panose="020B0803030403020204" pitchFamily="34" charset="0"/>
                <a:ea typeface="Source Sans Pro Black" panose="020B0803030403020204" pitchFamily="34" charset="0"/>
              </a:defRPr>
            </a:lvl1pPr>
          </a:lstStyle>
          <a:p>
            <a:r>
              <a:rPr lang="sv-SE"/>
              <a:t>Ett budskap per bild!</a:t>
            </a:r>
          </a:p>
        </p:txBody>
      </p:sp>
    </p:spTree>
    <p:extLst>
      <p:ext uri="{BB962C8B-B14F-4D97-AF65-F5344CB8AC3E}">
        <p14:creationId xmlns:p14="http://schemas.microsoft.com/office/powerpoint/2010/main" val="24149117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Logga: Bild &amp; punktlista -animering- Hallon">
    <p:bg>
      <p:bgPr>
        <a:solidFill>
          <a:srgbClr val="E50051"/>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baseline="0">
                <a:solidFill>
                  <a:schemeClr val="bg1"/>
                </a:solidFill>
              </a:defRPr>
            </a:lvl1pPr>
          </a:lstStyle>
          <a:p>
            <a:r>
              <a:rPr lang="sv-SE"/>
              <a:t>Klicka på ikonen för att lägga till en bild. Tänk på att välja bilder som förmedlar rätt känsla och stödjer ditt budskap. Det gör att mottagaren lättare minns det du vill förmedla!</a:t>
            </a:r>
          </a:p>
        </p:txBody>
      </p:sp>
      <p:sp>
        <p:nvSpPr>
          <p:cNvPr id="8" name="Platshållare för innehåll 2"/>
          <p:cNvSpPr>
            <a:spLocks noGrp="1"/>
          </p:cNvSpPr>
          <p:nvPr>
            <p:ph idx="13" hasCustomPrompt="1"/>
          </p:nvPr>
        </p:nvSpPr>
        <p:spPr>
          <a:xfrm>
            <a:off x="6708773" y="3679456"/>
            <a:ext cx="4880700" cy="2919197"/>
          </a:xfrm>
          <a:prstGeom prst="rect">
            <a:avLst/>
          </a:prstGeom>
        </p:spPr>
        <p:txBody>
          <a:bodyPr/>
          <a:lstStyle>
            <a:lvl1pPr>
              <a:spcAft>
                <a:spcPts val="600"/>
              </a:spcAft>
              <a:defRPr sz="22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 ANIMERING)</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
        <p:nvSpPr>
          <p:cNvPr id="6" name="Rubrik 1"/>
          <p:cNvSpPr>
            <a:spLocks noGrp="1"/>
          </p:cNvSpPr>
          <p:nvPr>
            <p:ph type="ctrTitle" hasCustomPrompt="1"/>
          </p:nvPr>
        </p:nvSpPr>
        <p:spPr>
          <a:xfrm>
            <a:off x="6708773" y="2814953"/>
            <a:ext cx="4865547" cy="760043"/>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Kort rubrik (en rad)</a:t>
            </a:r>
          </a:p>
        </p:txBody>
      </p:sp>
    </p:spTree>
    <p:extLst>
      <p:ext uri="{BB962C8B-B14F-4D97-AF65-F5344CB8AC3E}">
        <p14:creationId xmlns:p14="http://schemas.microsoft.com/office/powerpoint/2010/main" val="374027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81817F"/>
                      </p:to>
                    </p:animClr>
                  </p:sub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ogga: Bild &amp; punktlista - Hallon">
    <p:bg>
      <p:bgPr>
        <a:solidFill>
          <a:schemeClr val="accent1"/>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a:solidFill>
                  <a:schemeClr val="bg1"/>
                </a:solidFill>
              </a:defRPr>
            </a:lvl1pPr>
          </a:lstStyle>
          <a:p>
            <a:r>
              <a:rPr lang="sv-SE"/>
              <a:t>Klicka på ikonen för att lägga till en bild. Tänk på att välja bilder som förmedlar rätt känsla och stödjer ditt budskap. Det gör att mottagaren lättare minns det du vill förmedla!</a:t>
            </a:r>
          </a:p>
        </p:txBody>
      </p:sp>
      <p:sp>
        <p:nvSpPr>
          <p:cNvPr id="8" name="Platshållare för innehåll 2"/>
          <p:cNvSpPr>
            <a:spLocks noGrp="1"/>
          </p:cNvSpPr>
          <p:nvPr>
            <p:ph idx="13" hasCustomPrompt="1"/>
          </p:nvPr>
        </p:nvSpPr>
        <p:spPr>
          <a:xfrm>
            <a:off x="6708773" y="3679456"/>
            <a:ext cx="4880700" cy="2919197"/>
          </a:xfrm>
          <a:prstGeom prst="rect">
            <a:avLst/>
          </a:prstGeom>
        </p:spPr>
        <p:txBody>
          <a:bodyPr/>
          <a:lstStyle>
            <a:lvl1pPr>
              <a:spcAft>
                <a:spcPts val="600"/>
              </a:spcAft>
              <a:defRPr sz="24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Semibold" panose="020B0603030403020204" pitchFamily="34" charset="0"/>
                <a:ea typeface="Source Sans Pro Light" panose="020B0403030403020204" pitchFamily="34" charset="0"/>
              </a:defRPr>
            </a:lvl2pPr>
            <a:lvl3pPr>
              <a:spcAft>
                <a:spcPts val="600"/>
              </a:spcAft>
              <a:defRPr sz="2000" baseline="0">
                <a:solidFill>
                  <a:schemeClr val="bg1"/>
                </a:solidFill>
                <a:latin typeface="Source Sans Pro Semibold" panose="020B06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
        <p:nvSpPr>
          <p:cNvPr id="7" name="Rubrik 1"/>
          <p:cNvSpPr>
            <a:spLocks noGrp="1"/>
          </p:cNvSpPr>
          <p:nvPr>
            <p:ph type="ctrTitle" hasCustomPrompt="1"/>
          </p:nvPr>
        </p:nvSpPr>
        <p:spPr>
          <a:xfrm>
            <a:off x="6723926" y="2794769"/>
            <a:ext cx="4865547" cy="761821"/>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Kort rubrik (en rad)</a:t>
            </a:r>
          </a:p>
        </p:txBody>
      </p:sp>
    </p:spTree>
    <p:extLst>
      <p:ext uri="{BB962C8B-B14F-4D97-AF65-F5344CB8AC3E}">
        <p14:creationId xmlns:p14="http://schemas.microsoft.com/office/powerpoint/2010/main" val="41487384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Logga: Punktlista - animering- Hallon">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rgbClr val="E50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8" name="Platshållare för innehåll 2"/>
          <p:cNvSpPr>
            <a:spLocks noGrp="1"/>
          </p:cNvSpPr>
          <p:nvPr>
            <p:ph idx="10" hasCustomPrompt="1"/>
          </p:nvPr>
        </p:nvSpPr>
        <p:spPr>
          <a:xfrm>
            <a:off x="661931" y="2344438"/>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 av punkter i denna mall.)</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6" name="Rubrik 1">
            <a:extLst>
              <a:ext uri="{FF2B5EF4-FFF2-40B4-BE49-F238E27FC236}">
                <a16:creationId xmlns:a16="http://schemas.microsoft.com/office/drawing/2014/main" id="{9253550E-9BB1-46B4-941B-39C422C0FAFF}"/>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136096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tx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chemeClr val="tx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Lst>
      </p:bldP>
    </p:bldLst>
  </p:timing>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7469">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ogga: Punktlista - Hallon">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12" name="Platshållare för innehåll 2"/>
          <p:cNvSpPr>
            <a:spLocks noGrp="1"/>
          </p:cNvSpPr>
          <p:nvPr>
            <p:ph idx="10" hasCustomPrompt="1"/>
          </p:nvPr>
        </p:nvSpPr>
        <p:spPr>
          <a:xfrm>
            <a:off x="661931" y="2334986"/>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7" name="Rubrik 1">
            <a:extLst>
              <a:ext uri="{FF2B5EF4-FFF2-40B4-BE49-F238E27FC236}">
                <a16:creationId xmlns:a16="http://schemas.microsoft.com/office/drawing/2014/main" id="{AEF2AACE-EF3E-4FC5-9BB5-78B45E8B61BF}"/>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37524284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ga: Bild &amp; punktlista -animering- Skiffer">
    <p:bg>
      <p:bgPr>
        <a:solidFill>
          <a:schemeClr val="tx2"/>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baseline="0">
                <a:solidFill>
                  <a:schemeClr val="bg1"/>
                </a:solidFill>
              </a:defRPr>
            </a:lvl1pPr>
          </a:lstStyle>
          <a:p>
            <a:r>
              <a:rPr lang="sv-SE"/>
              <a:t>Klicka på ikonen för att lägga till en bild. Tänk på att välja bilder som förmedlar rätt känsla och stödjer ditt budskap. Det gör att mottagaren lättare minns det du vill förmedla!</a:t>
            </a:r>
          </a:p>
        </p:txBody>
      </p:sp>
      <p:sp>
        <p:nvSpPr>
          <p:cNvPr id="8" name="Platshållare för innehåll 2"/>
          <p:cNvSpPr>
            <a:spLocks noGrp="1"/>
          </p:cNvSpPr>
          <p:nvPr>
            <p:ph idx="13" hasCustomPrompt="1"/>
          </p:nvPr>
        </p:nvSpPr>
        <p:spPr>
          <a:xfrm>
            <a:off x="6708773" y="3679456"/>
            <a:ext cx="4880700" cy="2919197"/>
          </a:xfrm>
          <a:prstGeom prst="rect">
            <a:avLst/>
          </a:prstGeom>
        </p:spPr>
        <p:txBody>
          <a:bodyPr/>
          <a:lstStyle>
            <a:lvl1pPr>
              <a:spcAft>
                <a:spcPts val="600"/>
              </a:spcAft>
              <a:defRPr sz="22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 ANIMERING)</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
        <p:nvSpPr>
          <p:cNvPr id="6" name="Rubrik 1"/>
          <p:cNvSpPr>
            <a:spLocks noGrp="1"/>
          </p:cNvSpPr>
          <p:nvPr>
            <p:ph type="ctrTitle" hasCustomPrompt="1"/>
          </p:nvPr>
        </p:nvSpPr>
        <p:spPr>
          <a:xfrm>
            <a:off x="6708773" y="2814953"/>
            <a:ext cx="4865547" cy="760043"/>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Kort rubrik (en rad)</a:t>
            </a:r>
          </a:p>
        </p:txBody>
      </p:sp>
    </p:spTree>
    <p:extLst>
      <p:ext uri="{BB962C8B-B14F-4D97-AF65-F5344CB8AC3E}">
        <p14:creationId xmlns:p14="http://schemas.microsoft.com/office/powerpoint/2010/main" val="155784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81817F"/>
                      </p:to>
                    </p:animClr>
                  </p:sub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Logga: Punktlista 2 -animering- Hallon">
    <p:bg>
      <p:bgPr>
        <a:solidFill>
          <a:srgbClr val="E50051"/>
        </a:solidFill>
        <a:effectLst/>
      </p:bgPr>
    </p:bg>
    <p:spTree>
      <p:nvGrpSpPr>
        <p:cNvPr id="1" name=""/>
        <p:cNvGrpSpPr/>
        <p:nvPr/>
      </p:nvGrpSpPr>
      <p:grpSpPr>
        <a:xfrm>
          <a:off x="0" y="0"/>
          <a:ext cx="0" cy="0"/>
          <a:chOff x="0" y="0"/>
          <a:chExt cx="0" cy="0"/>
        </a:xfrm>
      </p:grpSpPr>
      <p:sp>
        <p:nvSpPr>
          <p:cNvPr id="6" name="Platshållare för innehåll 2"/>
          <p:cNvSpPr>
            <a:spLocks noGrp="1"/>
          </p:cNvSpPr>
          <p:nvPr>
            <p:ph idx="10" hasCustomPrompt="1"/>
          </p:nvPr>
        </p:nvSpPr>
        <p:spPr>
          <a:xfrm>
            <a:off x="661931" y="2355428"/>
            <a:ext cx="7956550" cy="2818449"/>
          </a:xfrm>
          <a:prstGeom prst="rect">
            <a:avLst/>
          </a:prstGeom>
        </p:spPr>
        <p:txBody>
          <a:bodyPr/>
          <a:lstStyle>
            <a:lvl1pPr>
              <a:spcAft>
                <a:spcPts val="600"/>
              </a:spcAft>
              <a:defRPr sz="2800" b="0" baseline="0">
                <a:solidFill>
                  <a:schemeClr val="bg1"/>
                </a:solidFill>
                <a:latin typeface="Source Sans Pro Semibold" panose="020B0603030403020204" pitchFamily="34" charset="0"/>
              </a:defRPr>
            </a:lvl1pPr>
            <a:lvl2pPr>
              <a:spcAft>
                <a:spcPts val="600"/>
              </a:spcAft>
              <a:defRPr sz="24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 av punkter i denna mall.)</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a:p>
            <a:pPr lvl="3"/>
            <a:endParaRPr lang="sv-SE"/>
          </a:p>
          <a:p>
            <a:pPr lvl="3"/>
            <a:endParaRPr lang="sv-SE"/>
          </a:p>
        </p:txBody>
      </p:sp>
      <p:sp>
        <p:nvSpPr>
          <p:cNvPr id="5" name="Rubrik 1">
            <a:extLst>
              <a:ext uri="{FF2B5EF4-FFF2-40B4-BE49-F238E27FC236}">
                <a16:creationId xmlns:a16="http://schemas.microsoft.com/office/drawing/2014/main" id="{C23264C1-E1C5-49FE-B01E-E76C79A0B62D}"/>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6851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chemeClr val="bg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chemeClr val="bg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969696"/>
                      </p:to>
                    </p:animClr>
                  </p:sub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ogga: Punktlista 2 - Hallon">
    <p:bg>
      <p:bgPr>
        <a:solidFill>
          <a:schemeClr val="accent1"/>
        </a:solidFill>
        <a:effectLst/>
      </p:bgPr>
    </p:bg>
    <p:spTree>
      <p:nvGrpSpPr>
        <p:cNvPr id="1" name=""/>
        <p:cNvGrpSpPr/>
        <p:nvPr/>
      </p:nvGrpSpPr>
      <p:grpSpPr>
        <a:xfrm>
          <a:off x="0" y="0"/>
          <a:ext cx="0" cy="0"/>
          <a:chOff x="0" y="0"/>
          <a:chExt cx="0" cy="0"/>
        </a:xfrm>
      </p:grpSpPr>
      <p:sp>
        <p:nvSpPr>
          <p:cNvPr id="8" name="Platshållare för innehåll 2"/>
          <p:cNvSpPr>
            <a:spLocks noGrp="1"/>
          </p:cNvSpPr>
          <p:nvPr>
            <p:ph idx="10" hasCustomPrompt="1"/>
          </p:nvPr>
        </p:nvSpPr>
        <p:spPr>
          <a:xfrm>
            <a:off x="661931" y="2313215"/>
            <a:ext cx="7956550" cy="2562226"/>
          </a:xfrm>
          <a:prstGeom prst="rect">
            <a:avLst/>
          </a:prstGeom>
        </p:spPr>
        <p:txBody>
          <a:bodyPr/>
          <a:lstStyle>
            <a:lvl1pPr>
              <a:spcAft>
                <a:spcPts val="600"/>
              </a:spcAft>
              <a:defRPr sz="2800" b="0" baseline="0">
                <a:solidFill>
                  <a:schemeClr val="bg1"/>
                </a:solidFill>
                <a:latin typeface="Source Sans Pro Semibold" panose="020B0603030403020204" pitchFamily="34" charset="0"/>
              </a:defRPr>
            </a:lvl1pPr>
            <a:lvl2pPr>
              <a:spcAft>
                <a:spcPts val="600"/>
              </a:spcAft>
              <a:defRPr sz="24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4" name="Rubrik 1">
            <a:extLst>
              <a:ext uri="{FF2B5EF4-FFF2-40B4-BE49-F238E27FC236}">
                <a16:creationId xmlns:a16="http://schemas.microsoft.com/office/drawing/2014/main" id="{3FCD94BA-96F3-4E1E-8975-B765470E47E0}"/>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20388558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ogga: Tom färgad platta - Hallon">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09044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ogga: Titelsida - Apelsin">
    <p:bg>
      <p:bgPr>
        <a:solidFill>
          <a:srgbClr val="FF8300"/>
        </a:solidFill>
        <a:effectLst/>
      </p:bgPr>
    </p:bg>
    <p:spTree>
      <p:nvGrpSpPr>
        <p:cNvPr id="1" name=""/>
        <p:cNvGrpSpPr/>
        <p:nvPr/>
      </p:nvGrpSpPr>
      <p:grpSpPr>
        <a:xfrm>
          <a:off x="0" y="0"/>
          <a:ext cx="0" cy="0"/>
          <a:chOff x="0" y="0"/>
          <a:chExt cx="0" cy="0"/>
        </a:xfrm>
      </p:grpSpPr>
      <p:sp>
        <p:nvSpPr>
          <p:cNvPr id="4" name="Rubrik 1"/>
          <p:cNvSpPr>
            <a:spLocks noGrp="1"/>
          </p:cNvSpPr>
          <p:nvPr>
            <p:ph type="ctrTitle" hasCustomPrompt="1"/>
          </p:nvPr>
        </p:nvSpPr>
        <p:spPr>
          <a:xfrm>
            <a:off x="587375" y="4365625"/>
            <a:ext cx="8580688" cy="1402129"/>
          </a:xfrm>
          <a:prstGeom prst="rect">
            <a:avLst/>
          </a:prstGeom>
        </p:spPr>
        <p:txBody>
          <a:bodyPr lIns="0" tIns="0" rIns="0" bIns="0" anchor="t" anchorCtr="0">
            <a:noAutofit/>
          </a:bodyPr>
          <a:lstStyle>
            <a:lvl1pPr algn="l">
              <a:lnSpc>
                <a:spcPct val="100000"/>
              </a:lnSpc>
              <a:defRPr lang="sv-SE" b="0" baseline="0" dirty="0">
                <a:solidFill>
                  <a:schemeClr val="bg1"/>
                </a:solidFill>
                <a:latin typeface="Source Sans Pro Semibold" panose="020B0603030403020204" pitchFamily="34" charset="0"/>
              </a:defRPr>
            </a:lvl1pPr>
          </a:lstStyle>
          <a:p>
            <a:r>
              <a:rPr lang="sv-SE"/>
              <a:t>Rubrik till förstasidan (max 2 rader)</a:t>
            </a:r>
            <a:br>
              <a:rPr lang="sv-SE"/>
            </a:br>
            <a:r>
              <a:rPr lang="sv-SE"/>
              <a:t>Här ska alltid loggan vara med.</a:t>
            </a:r>
          </a:p>
        </p:txBody>
      </p:sp>
      <p:sp>
        <p:nvSpPr>
          <p:cNvPr id="7" name="Platshållare för text 2"/>
          <p:cNvSpPr>
            <a:spLocks noGrp="1"/>
          </p:cNvSpPr>
          <p:nvPr>
            <p:ph type="body" sz="quarter" idx="10" hasCustomPrompt="1"/>
          </p:nvPr>
        </p:nvSpPr>
        <p:spPr>
          <a:xfrm>
            <a:off x="587375" y="5932488"/>
            <a:ext cx="8580688" cy="304800"/>
          </a:xfrm>
          <a:prstGeom prst="rect">
            <a:avLst/>
          </a:prstGeom>
        </p:spPr>
        <p:txBody>
          <a:bodyPr lIns="0" tIns="0" rIns="0" bIns="0" anchor="b"/>
          <a:lstStyle>
            <a:lvl1pPr marL="0" indent="0">
              <a:buNone/>
              <a:defRPr sz="2000" spc="40" baseline="0">
                <a:solidFill>
                  <a:schemeClr val="bg1"/>
                </a:solidFill>
                <a:latin typeface="Source Sans Pro" panose="020B0503030403020204" pitchFamily="34" charset="0"/>
                <a:ea typeface="Source Sans Pro" panose="020B0503030403020204" pitchFamily="34" charset="0"/>
              </a:defRPr>
            </a:lvl1pPr>
            <a:lvl2pPr marL="457200" indent="0">
              <a:buNone/>
              <a:defRPr>
                <a:latin typeface="Source Sans Pro Semibold" panose="020B0603030403020204" pitchFamily="34" charset="0"/>
              </a:defRPr>
            </a:lvl2pPr>
            <a:lvl3pPr marL="914400" indent="0">
              <a:buNone/>
              <a:defRPr>
                <a:latin typeface="Source Sans Pro Semibold" panose="020B0603030403020204" pitchFamily="34" charset="0"/>
              </a:defRPr>
            </a:lvl3pPr>
            <a:lvl4pPr marL="1371600" indent="0">
              <a:buNone/>
              <a:defRPr>
                <a:latin typeface="Source Sans Pro Semibold" panose="020B0603030403020204" pitchFamily="34" charset="0"/>
              </a:defRPr>
            </a:lvl4pPr>
            <a:lvl5pPr marL="1828800" indent="0">
              <a:buNone/>
              <a:defRPr>
                <a:latin typeface="Source Sans Pro Semibold" panose="020B0603030403020204" pitchFamily="34" charset="0"/>
              </a:defRPr>
            </a:lvl5pPr>
          </a:lstStyle>
          <a:p>
            <a:pPr lvl="0"/>
            <a:r>
              <a:rPr lang="sv-SE"/>
              <a:t>EVENTUELL UNDERRUBRIK 20XX-XX-XX</a:t>
            </a:r>
          </a:p>
        </p:txBody>
      </p:sp>
    </p:spTree>
    <p:extLst>
      <p:ext uri="{BB962C8B-B14F-4D97-AF65-F5344CB8AC3E}">
        <p14:creationId xmlns:p14="http://schemas.microsoft.com/office/powerpoint/2010/main" val="20488689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ogga: Bildsida - Apelsin">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5" name="Platshållare för bild 4"/>
          <p:cNvSpPr>
            <a:spLocks noGrp="1"/>
          </p:cNvSpPr>
          <p:nvPr>
            <p:ph type="pic" sz="quarter" idx="10" hasCustomPrompt="1"/>
          </p:nvPr>
        </p:nvSpPr>
        <p:spPr>
          <a:xfrm>
            <a:off x="0" y="1764000"/>
            <a:ext cx="12192000" cy="5094000"/>
          </a:xfrm>
          <a:prstGeom prst="rect">
            <a:avLst/>
          </a:prstGeom>
        </p:spPr>
        <p:txBody>
          <a:bodyPr/>
          <a:lstStyle/>
          <a:p>
            <a:r>
              <a:rPr lang="sv-SE"/>
              <a:t>Klicka på ikonen för att lägga till en bild. Tänk på att välja bilder som förmedlar en känsla. Det gör att mottagaren lättare kommer ihåg ditt budskap!</a:t>
            </a:r>
          </a:p>
        </p:txBody>
      </p:sp>
      <p:sp>
        <p:nvSpPr>
          <p:cNvPr id="8" name="Rubrik 1">
            <a:extLst>
              <a:ext uri="{FF2B5EF4-FFF2-40B4-BE49-F238E27FC236}">
                <a16:creationId xmlns:a16="http://schemas.microsoft.com/office/drawing/2014/main" id="{6CFF32AA-55B4-497F-B6CB-73795784CF3F}"/>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159852461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ogga: Ett budskap - Apelsin">
    <p:bg>
      <p:bgPr>
        <a:solidFill>
          <a:srgbClr val="FF8300"/>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587375" y="2492375"/>
            <a:ext cx="7728194" cy="3781425"/>
          </a:xfrm>
          <a:prstGeom prst="rect">
            <a:avLst/>
          </a:prstGeom>
        </p:spPr>
        <p:txBody>
          <a:bodyPr lIns="0" tIns="0" rIns="0" bIns="0" anchor="b" anchorCtr="0">
            <a:noAutofit/>
          </a:bodyPr>
          <a:lstStyle>
            <a:lvl1pPr algn="l">
              <a:lnSpc>
                <a:spcPts val="10000"/>
              </a:lnSpc>
              <a:defRPr lang="sv-SE" sz="9600" b="0" baseline="0" dirty="0">
                <a:solidFill>
                  <a:schemeClr val="bg1"/>
                </a:solidFill>
                <a:latin typeface="Source Sans Pro Black" panose="020B0803030403020204" pitchFamily="34" charset="0"/>
                <a:ea typeface="Source Sans Pro Black" panose="020B0803030403020204" pitchFamily="34" charset="0"/>
              </a:defRPr>
            </a:lvl1pPr>
          </a:lstStyle>
          <a:p>
            <a:r>
              <a:rPr lang="sv-SE"/>
              <a:t>Ett budskap per bild!</a:t>
            </a:r>
          </a:p>
        </p:txBody>
      </p:sp>
    </p:spTree>
    <p:extLst>
      <p:ext uri="{BB962C8B-B14F-4D97-AF65-F5344CB8AC3E}">
        <p14:creationId xmlns:p14="http://schemas.microsoft.com/office/powerpoint/2010/main" val="19271076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Logga: Bild &amp; punktlista -animering- Apelsin">
    <p:bg>
      <p:bgPr>
        <a:solidFill>
          <a:srgbClr val="FF8300"/>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baseline="0">
                <a:solidFill>
                  <a:schemeClr val="bg1"/>
                </a:solidFill>
              </a:defRPr>
            </a:lvl1pPr>
          </a:lstStyle>
          <a:p>
            <a:r>
              <a:rPr lang="sv-SE"/>
              <a:t>Klicka på ikonen för att lägga till en bild. Tänk på att välja bilder som förmedlar rätt känsla och stödjer ditt budskap. Det gör att mottagaren lättare minns det du vill förmedla!</a:t>
            </a:r>
          </a:p>
        </p:txBody>
      </p:sp>
      <p:sp>
        <p:nvSpPr>
          <p:cNvPr id="8" name="Platshållare för innehåll 2"/>
          <p:cNvSpPr>
            <a:spLocks noGrp="1"/>
          </p:cNvSpPr>
          <p:nvPr>
            <p:ph idx="13" hasCustomPrompt="1"/>
          </p:nvPr>
        </p:nvSpPr>
        <p:spPr>
          <a:xfrm>
            <a:off x="6708773" y="3679456"/>
            <a:ext cx="4880700" cy="2919197"/>
          </a:xfrm>
          <a:prstGeom prst="rect">
            <a:avLst/>
          </a:prstGeom>
        </p:spPr>
        <p:txBody>
          <a:bodyPr/>
          <a:lstStyle>
            <a:lvl1pPr>
              <a:spcAft>
                <a:spcPts val="600"/>
              </a:spcAft>
              <a:defRPr sz="22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 ANIMERING)</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
        <p:nvSpPr>
          <p:cNvPr id="6" name="Rubrik 1"/>
          <p:cNvSpPr>
            <a:spLocks noGrp="1"/>
          </p:cNvSpPr>
          <p:nvPr>
            <p:ph type="ctrTitle" hasCustomPrompt="1"/>
          </p:nvPr>
        </p:nvSpPr>
        <p:spPr>
          <a:xfrm>
            <a:off x="6708773" y="2814953"/>
            <a:ext cx="4865547" cy="760043"/>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Kort rubrik (en rad)</a:t>
            </a:r>
          </a:p>
        </p:txBody>
      </p:sp>
    </p:spTree>
    <p:extLst>
      <p:ext uri="{BB962C8B-B14F-4D97-AF65-F5344CB8AC3E}">
        <p14:creationId xmlns:p14="http://schemas.microsoft.com/office/powerpoint/2010/main" val="324652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81817F"/>
                      </p:to>
                    </p:animClr>
                  </p:sub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ogga: Bild &amp; punktlista - Apelsin">
    <p:bg>
      <p:bgPr>
        <a:solidFill>
          <a:srgbClr val="FF8300"/>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a:solidFill>
                  <a:schemeClr val="bg1"/>
                </a:solidFill>
              </a:defRPr>
            </a:lvl1pPr>
          </a:lstStyle>
          <a:p>
            <a:r>
              <a:rPr lang="sv-SE"/>
              <a:t>Klicka på ikonen för att lägga till en bild. Tänk på att välja bilder som förmedlar rätt känsla och stödjer ditt budskap. Det gör att mottagaren lättare minns det du vill förmedla!</a:t>
            </a:r>
          </a:p>
        </p:txBody>
      </p:sp>
      <p:sp>
        <p:nvSpPr>
          <p:cNvPr id="11" name="Platshållare för innehåll 2"/>
          <p:cNvSpPr>
            <a:spLocks noGrp="1"/>
          </p:cNvSpPr>
          <p:nvPr>
            <p:ph idx="13" hasCustomPrompt="1"/>
          </p:nvPr>
        </p:nvSpPr>
        <p:spPr>
          <a:xfrm>
            <a:off x="6708773" y="3679456"/>
            <a:ext cx="4880700" cy="2919197"/>
          </a:xfrm>
          <a:prstGeom prst="rect">
            <a:avLst/>
          </a:prstGeom>
        </p:spPr>
        <p:txBody>
          <a:bodyPr/>
          <a:lstStyle>
            <a:lvl1pPr>
              <a:spcAft>
                <a:spcPts val="600"/>
              </a:spcAft>
              <a:defRPr sz="24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Semibold" panose="020B0603030403020204" pitchFamily="34" charset="0"/>
                <a:ea typeface="Source Sans Pro Light" panose="020B0403030403020204" pitchFamily="34" charset="0"/>
              </a:defRPr>
            </a:lvl2pPr>
            <a:lvl3pPr>
              <a:spcAft>
                <a:spcPts val="600"/>
              </a:spcAft>
              <a:defRPr sz="2000" baseline="0">
                <a:solidFill>
                  <a:schemeClr val="bg1"/>
                </a:solidFill>
                <a:latin typeface="Source Sans Pro Semibold" panose="020B06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
        <p:nvSpPr>
          <p:cNvPr id="7" name="Rubrik 1"/>
          <p:cNvSpPr>
            <a:spLocks noGrp="1"/>
          </p:cNvSpPr>
          <p:nvPr>
            <p:ph type="ctrTitle" hasCustomPrompt="1"/>
          </p:nvPr>
        </p:nvSpPr>
        <p:spPr>
          <a:xfrm>
            <a:off x="6723926" y="2794769"/>
            <a:ext cx="4865547" cy="761821"/>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Kort rubrik (en rad)</a:t>
            </a:r>
          </a:p>
        </p:txBody>
      </p:sp>
    </p:spTree>
    <p:extLst>
      <p:ext uri="{BB962C8B-B14F-4D97-AF65-F5344CB8AC3E}">
        <p14:creationId xmlns:p14="http://schemas.microsoft.com/office/powerpoint/2010/main" val="1652439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Logga: Punktlista - animering- Apelsin">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rgbClr val="FF8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8" name="Platshållare för innehåll 2"/>
          <p:cNvSpPr>
            <a:spLocks noGrp="1"/>
          </p:cNvSpPr>
          <p:nvPr>
            <p:ph idx="10" hasCustomPrompt="1"/>
          </p:nvPr>
        </p:nvSpPr>
        <p:spPr>
          <a:xfrm>
            <a:off x="661931" y="2377095"/>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 av punkter i denna mall.)</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7" name="Rubrik 1">
            <a:extLst>
              <a:ext uri="{FF2B5EF4-FFF2-40B4-BE49-F238E27FC236}">
                <a16:creationId xmlns:a16="http://schemas.microsoft.com/office/drawing/2014/main" id="{92D70BD3-6658-4347-AD3C-AD18FA522393}"/>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233095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tx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chemeClr val="tx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Lst>
      </p:bldP>
    </p:bldLst>
  </p:timing>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7469">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ogga: Punktlista - Apelsin">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12" name="Platshållare för innehåll 2"/>
          <p:cNvSpPr>
            <a:spLocks noGrp="1"/>
          </p:cNvSpPr>
          <p:nvPr>
            <p:ph idx="10" hasCustomPrompt="1"/>
          </p:nvPr>
        </p:nvSpPr>
        <p:spPr>
          <a:xfrm>
            <a:off x="661931" y="2313215"/>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7" name="Rubrik 1">
            <a:extLst>
              <a:ext uri="{FF2B5EF4-FFF2-40B4-BE49-F238E27FC236}">
                <a16:creationId xmlns:a16="http://schemas.microsoft.com/office/drawing/2014/main" id="{1274A586-154C-43BC-817B-94CB293CB255}"/>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168125563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ga: Bild &amp; punktlista - Skiffer">
    <p:bg>
      <p:bgPr>
        <a:solidFill>
          <a:schemeClr val="tx2"/>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baseline="0">
                <a:solidFill>
                  <a:schemeClr val="bg1"/>
                </a:solidFill>
              </a:defRPr>
            </a:lvl1pPr>
          </a:lstStyle>
          <a:p>
            <a:r>
              <a:rPr lang="sv-SE"/>
              <a:t>Klicka på ikonen för att lägga till en bild. Tänk på att välja bilder som förmedlar rätt känsla och stödjer ditt budskap. Det gör att mottagaren lättare minns det du vill förmedla!</a:t>
            </a:r>
          </a:p>
        </p:txBody>
      </p:sp>
      <p:sp>
        <p:nvSpPr>
          <p:cNvPr id="8" name="Platshållare för innehåll 2"/>
          <p:cNvSpPr>
            <a:spLocks noGrp="1"/>
          </p:cNvSpPr>
          <p:nvPr>
            <p:ph idx="13" hasCustomPrompt="1"/>
          </p:nvPr>
        </p:nvSpPr>
        <p:spPr>
          <a:xfrm>
            <a:off x="6708773" y="3679456"/>
            <a:ext cx="4880700" cy="2919197"/>
          </a:xfrm>
          <a:prstGeom prst="rect">
            <a:avLst/>
          </a:prstGeom>
        </p:spPr>
        <p:txBody>
          <a:bodyPr/>
          <a:lstStyle>
            <a:lvl1pPr>
              <a:spcAft>
                <a:spcPts val="600"/>
              </a:spcAft>
              <a:defRPr sz="22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
        <p:nvSpPr>
          <p:cNvPr id="6" name="Rubrik 1"/>
          <p:cNvSpPr>
            <a:spLocks noGrp="1"/>
          </p:cNvSpPr>
          <p:nvPr>
            <p:ph type="ctrTitle" hasCustomPrompt="1"/>
          </p:nvPr>
        </p:nvSpPr>
        <p:spPr>
          <a:xfrm>
            <a:off x="6723926" y="2794769"/>
            <a:ext cx="4865547" cy="761821"/>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Kort rubrik (en rad)</a:t>
            </a:r>
          </a:p>
        </p:txBody>
      </p:sp>
    </p:spTree>
    <p:extLst>
      <p:ext uri="{BB962C8B-B14F-4D97-AF65-F5344CB8AC3E}">
        <p14:creationId xmlns:p14="http://schemas.microsoft.com/office/powerpoint/2010/main" val="49349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Logga: Punktlista 2 -animering- Apelsin">
    <p:bg>
      <p:bgPr>
        <a:solidFill>
          <a:srgbClr val="FF8300"/>
        </a:solidFill>
        <a:effectLst/>
      </p:bgPr>
    </p:bg>
    <p:spTree>
      <p:nvGrpSpPr>
        <p:cNvPr id="1" name=""/>
        <p:cNvGrpSpPr/>
        <p:nvPr/>
      </p:nvGrpSpPr>
      <p:grpSpPr>
        <a:xfrm>
          <a:off x="0" y="0"/>
          <a:ext cx="0" cy="0"/>
          <a:chOff x="0" y="0"/>
          <a:chExt cx="0" cy="0"/>
        </a:xfrm>
      </p:grpSpPr>
      <p:sp>
        <p:nvSpPr>
          <p:cNvPr id="6" name="Platshållare för innehåll 2"/>
          <p:cNvSpPr>
            <a:spLocks noGrp="1"/>
          </p:cNvSpPr>
          <p:nvPr>
            <p:ph idx="10" hasCustomPrompt="1"/>
          </p:nvPr>
        </p:nvSpPr>
        <p:spPr>
          <a:xfrm>
            <a:off x="661931" y="2322771"/>
            <a:ext cx="7956550" cy="2818449"/>
          </a:xfrm>
          <a:prstGeom prst="rect">
            <a:avLst/>
          </a:prstGeom>
        </p:spPr>
        <p:txBody>
          <a:bodyPr/>
          <a:lstStyle>
            <a:lvl1pPr>
              <a:spcAft>
                <a:spcPts val="600"/>
              </a:spcAft>
              <a:defRPr sz="2800" b="0" baseline="0">
                <a:solidFill>
                  <a:schemeClr val="bg1"/>
                </a:solidFill>
                <a:latin typeface="Source Sans Pro Semibold" panose="020B0603030403020204" pitchFamily="34" charset="0"/>
              </a:defRPr>
            </a:lvl1pPr>
            <a:lvl2pPr>
              <a:spcAft>
                <a:spcPts val="600"/>
              </a:spcAft>
              <a:defRPr sz="24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 av punkter i denna mall.)</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a:p>
            <a:pPr lvl="3"/>
            <a:endParaRPr lang="sv-SE"/>
          </a:p>
          <a:p>
            <a:pPr lvl="3"/>
            <a:endParaRPr lang="sv-SE"/>
          </a:p>
        </p:txBody>
      </p:sp>
      <p:sp>
        <p:nvSpPr>
          <p:cNvPr id="4" name="Rubrik 1">
            <a:extLst>
              <a:ext uri="{FF2B5EF4-FFF2-40B4-BE49-F238E27FC236}">
                <a16:creationId xmlns:a16="http://schemas.microsoft.com/office/drawing/2014/main" id="{6EEF7B94-E832-45FA-ACE0-087DD356F6E8}"/>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352960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chemeClr val="bg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chemeClr val="bg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969696"/>
                      </p:to>
                    </p:animClr>
                  </p:subTnLst>
                </p:cTn>
              </p:par>
            </p:tnLst>
          </p:tmpl>
        </p:tmplLst>
      </p:bldP>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ogga: Punktlista 2 - Apelsin">
    <p:bg>
      <p:bgPr>
        <a:solidFill>
          <a:srgbClr val="FF8300"/>
        </a:solidFill>
        <a:effectLst/>
      </p:bgPr>
    </p:bg>
    <p:spTree>
      <p:nvGrpSpPr>
        <p:cNvPr id="1" name=""/>
        <p:cNvGrpSpPr/>
        <p:nvPr/>
      </p:nvGrpSpPr>
      <p:grpSpPr>
        <a:xfrm>
          <a:off x="0" y="0"/>
          <a:ext cx="0" cy="0"/>
          <a:chOff x="0" y="0"/>
          <a:chExt cx="0" cy="0"/>
        </a:xfrm>
      </p:grpSpPr>
      <p:sp>
        <p:nvSpPr>
          <p:cNvPr id="8" name="Platshållare för innehåll 2"/>
          <p:cNvSpPr>
            <a:spLocks noGrp="1"/>
          </p:cNvSpPr>
          <p:nvPr>
            <p:ph idx="10" hasCustomPrompt="1"/>
          </p:nvPr>
        </p:nvSpPr>
        <p:spPr>
          <a:xfrm>
            <a:off x="797380" y="2313215"/>
            <a:ext cx="7956550" cy="2562226"/>
          </a:xfrm>
          <a:prstGeom prst="rect">
            <a:avLst/>
          </a:prstGeom>
        </p:spPr>
        <p:txBody>
          <a:bodyPr/>
          <a:lstStyle>
            <a:lvl1pPr>
              <a:spcAft>
                <a:spcPts val="600"/>
              </a:spcAft>
              <a:defRPr sz="2800" b="0" baseline="0">
                <a:solidFill>
                  <a:schemeClr val="bg1"/>
                </a:solidFill>
                <a:latin typeface="Source Sans Pro Semibold" panose="020B0603030403020204" pitchFamily="34" charset="0"/>
              </a:defRPr>
            </a:lvl1pPr>
            <a:lvl2pPr>
              <a:spcAft>
                <a:spcPts val="600"/>
              </a:spcAft>
              <a:defRPr sz="24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4" name="Rubrik 1">
            <a:extLst>
              <a:ext uri="{FF2B5EF4-FFF2-40B4-BE49-F238E27FC236}">
                <a16:creationId xmlns:a16="http://schemas.microsoft.com/office/drawing/2014/main" id="{0E1E698F-BD59-4C21-95F3-D03013ACA01C}"/>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18420182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ogga: Tom färgad platta - Apelsin">
    <p:bg>
      <p:bgPr>
        <a:solidFill>
          <a:srgbClr val="FF83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90700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ogga: Titelsida - Lime">
    <p:bg>
      <p:bgPr>
        <a:solidFill>
          <a:schemeClr val="accent3"/>
        </a:solidFill>
        <a:effectLst/>
      </p:bgPr>
    </p:bg>
    <p:spTree>
      <p:nvGrpSpPr>
        <p:cNvPr id="1" name=""/>
        <p:cNvGrpSpPr/>
        <p:nvPr/>
      </p:nvGrpSpPr>
      <p:grpSpPr>
        <a:xfrm>
          <a:off x="0" y="0"/>
          <a:ext cx="0" cy="0"/>
          <a:chOff x="0" y="0"/>
          <a:chExt cx="0" cy="0"/>
        </a:xfrm>
      </p:grpSpPr>
      <p:sp>
        <p:nvSpPr>
          <p:cNvPr id="4" name="Rubrik 1"/>
          <p:cNvSpPr>
            <a:spLocks noGrp="1"/>
          </p:cNvSpPr>
          <p:nvPr>
            <p:ph type="ctrTitle" hasCustomPrompt="1"/>
          </p:nvPr>
        </p:nvSpPr>
        <p:spPr>
          <a:xfrm>
            <a:off x="587375" y="4365625"/>
            <a:ext cx="8580688" cy="1402129"/>
          </a:xfrm>
          <a:prstGeom prst="rect">
            <a:avLst/>
          </a:prstGeom>
        </p:spPr>
        <p:txBody>
          <a:bodyPr lIns="0" tIns="0" rIns="0" bIns="0" anchor="t" anchorCtr="0">
            <a:noAutofit/>
          </a:bodyPr>
          <a:lstStyle>
            <a:lvl1pPr algn="l">
              <a:lnSpc>
                <a:spcPct val="100000"/>
              </a:lnSpc>
              <a:defRPr lang="sv-SE" b="0" baseline="0" dirty="0">
                <a:solidFill>
                  <a:schemeClr val="bg1"/>
                </a:solidFill>
                <a:latin typeface="Source Sans Pro Semibold" panose="020B0603030403020204" pitchFamily="34" charset="0"/>
              </a:defRPr>
            </a:lvl1pPr>
          </a:lstStyle>
          <a:p>
            <a:r>
              <a:rPr lang="sv-SE"/>
              <a:t>Rubrik till förstasidan (max 2 rader)</a:t>
            </a:r>
            <a:br>
              <a:rPr lang="sv-SE"/>
            </a:br>
            <a:r>
              <a:rPr lang="sv-SE"/>
              <a:t>Här ska alltid loggan vara med.</a:t>
            </a:r>
          </a:p>
        </p:txBody>
      </p:sp>
      <p:sp>
        <p:nvSpPr>
          <p:cNvPr id="7" name="Platshållare för text 2"/>
          <p:cNvSpPr>
            <a:spLocks noGrp="1"/>
          </p:cNvSpPr>
          <p:nvPr>
            <p:ph type="body" sz="quarter" idx="10" hasCustomPrompt="1"/>
          </p:nvPr>
        </p:nvSpPr>
        <p:spPr>
          <a:xfrm>
            <a:off x="587375" y="5932488"/>
            <a:ext cx="8580688" cy="304800"/>
          </a:xfrm>
          <a:prstGeom prst="rect">
            <a:avLst/>
          </a:prstGeom>
        </p:spPr>
        <p:txBody>
          <a:bodyPr lIns="0" tIns="0" rIns="0" bIns="0" anchor="b"/>
          <a:lstStyle>
            <a:lvl1pPr marL="0" indent="0">
              <a:buNone/>
              <a:defRPr sz="2000" spc="40" baseline="0">
                <a:solidFill>
                  <a:schemeClr val="bg1"/>
                </a:solidFill>
                <a:latin typeface="Source Sans Pro" panose="020B0503030403020204" pitchFamily="34" charset="0"/>
                <a:ea typeface="Source Sans Pro" panose="020B0503030403020204" pitchFamily="34" charset="0"/>
              </a:defRPr>
            </a:lvl1pPr>
            <a:lvl2pPr marL="457200" indent="0">
              <a:buNone/>
              <a:defRPr>
                <a:latin typeface="Source Sans Pro Semibold" panose="020B0603030403020204" pitchFamily="34" charset="0"/>
              </a:defRPr>
            </a:lvl2pPr>
            <a:lvl3pPr marL="914400" indent="0">
              <a:buNone/>
              <a:defRPr>
                <a:latin typeface="Source Sans Pro Semibold" panose="020B0603030403020204" pitchFamily="34" charset="0"/>
              </a:defRPr>
            </a:lvl3pPr>
            <a:lvl4pPr marL="1371600" indent="0">
              <a:buNone/>
              <a:defRPr>
                <a:latin typeface="Source Sans Pro Semibold" panose="020B0603030403020204" pitchFamily="34" charset="0"/>
              </a:defRPr>
            </a:lvl4pPr>
            <a:lvl5pPr marL="1828800" indent="0">
              <a:buNone/>
              <a:defRPr>
                <a:latin typeface="Source Sans Pro Semibold" panose="020B0603030403020204" pitchFamily="34" charset="0"/>
              </a:defRPr>
            </a:lvl5pPr>
          </a:lstStyle>
          <a:p>
            <a:pPr lvl="0"/>
            <a:r>
              <a:rPr lang="sv-SE"/>
              <a:t>EVENTUELL UNDERRUBRIK 20XX-XX-XX</a:t>
            </a:r>
          </a:p>
        </p:txBody>
      </p:sp>
    </p:spTree>
    <p:extLst>
      <p:ext uri="{BB962C8B-B14F-4D97-AF65-F5344CB8AC3E}">
        <p14:creationId xmlns:p14="http://schemas.microsoft.com/office/powerpoint/2010/main" val="7401594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ogga: Bildsida - Lime">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5" name="Platshållare för bild 4"/>
          <p:cNvSpPr>
            <a:spLocks noGrp="1"/>
          </p:cNvSpPr>
          <p:nvPr>
            <p:ph type="pic" sz="quarter" idx="10" hasCustomPrompt="1"/>
          </p:nvPr>
        </p:nvSpPr>
        <p:spPr>
          <a:xfrm>
            <a:off x="0" y="1764000"/>
            <a:ext cx="12192000" cy="5094000"/>
          </a:xfrm>
          <a:prstGeom prst="rect">
            <a:avLst/>
          </a:prstGeom>
        </p:spPr>
        <p:txBody>
          <a:bodyPr/>
          <a:lstStyle/>
          <a:p>
            <a:r>
              <a:rPr lang="sv-SE"/>
              <a:t>Klicka på ikonen för att lägga till en bild. Tänk på att välja bilder som förmedlar en känsla. Det gör att mottagaren lättare kommer ihåg ditt budskap!</a:t>
            </a:r>
          </a:p>
        </p:txBody>
      </p:sp>
      <p:sp>
        <p:nvSpPr>
          <p:cNvPr id="7" name="Rubrik 1">
            <a:extLst>
              <a:ext uri="{FF2B5EF4-FFF2-40B4-BE49-F238E27FC236}">
                <a16:creationId xmlns:a16="http://schemas.microsoft.com/office/drawing/2014/main" id="{54B666A7-FD38-4A71-B468-38CCC2C66141}"/>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17146203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ogga: Ett budskap - Lime">
    <p:bg>
      <p:bgPr>
        <a:solidFill>
          <a:srgbClr val="76B82A"/>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587375" y="2492375"/>
            <a:ext cx="7728194" cy="3781425"/>
          </a:xfrm>
          <a:prstGeom prst="rect">
            <a:avLst/>
          </a:prstGeom>
        </p:spPr>
        <p:txBody>
          <a:bodyPr lIns="0" tIns="0" rIns="0" bIns="0" anchor="b" anchorCtr="0">
            <a:noAutofit/>
          </a:bodyPr>
          <a:lstStyle>
            <a:lvl1pPr algn="l">
              <a:lnSpc>
                <a:spcPts val="10000"/>
              </a:lnSpc>
              <a:defRPr lang="sv-SE" sz="9600" b="0" baseline="0" dirty="0">
                <a:solidFill>
                  <a:schemeClr val="bg1"/>
                </a:solidFill>
                <a:latin typeface="Source Sans Pro Black" panose="020B0803030403020204" pitchFamily="34" charset="0"/>
                <a:ea typeface="Source Sans Pro Black" panose="020B0803030403020204" pitchFamily="34" charset="0"/>
              </a:defRPr>
            </a:lvl1pPr>
          </a:lstStyle>
          <a:p>
            <a:r>
              <a:rPr lang="sv-SE"/>
              <a:t>Ett budskap per bild!</a:t>
            </a:r>
          </a:p>
        </p:txBody>
      </p:sp>
    </p:spTree>
    <p:extLst>
      <p:ext uri="{BB962C8B-B14F-4D97-AF65-F5344CB8AC3E}">
        <p14:creationId xmlns:p14="http://schemas.microsoft.com/office/powerpoint/2010/main" val="10321679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Logga: Bild &amp; punktlista -animering- Lime">
    <p:bg>
      <p:bgPr>
        <a:solidFill>
          <a:srgbClr val="76B82A"/>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baseline="0">
                <a:solidFill>
                  <a:schemeClr val="bg1"/>
                </a:solidFill>
              </a:defRPr>
            </a:lvl1pPr>
          </a:lstStyle>
          <a:p>
            <a:r>
              <a:rPr lang="sv-SE"/>
              <a:t>Klicka på ikonen för att lägga till en bild. Tänk på att välja bilder som förmedlar rätt känsla och stödjer ditt budskap. Det gör att mottagaren lättare minns det du vill förmedla!</a:t>
            </a:r>
          </a:p>
        </p:txBody>
      </p:sp>
      <p:sp>
        <p:nvSpPr>
          <p:cNvPr id="8" name="Platshållare för innehåll 2"/>
          <p:cNvSpPr>
            <a:spLocks noGrp="1"/>
          </p:cNvSpPr>
          <p:nvPr>
            <p:ph idx="13" hasCustomPrompt="1"/>
          </p:nvPr>
        </p:nvSpPr>
        <p:spPr>
          <a:xfrm>
            <a:off x="6708773" y="3679456"/>
            <a:ext cx="4880700" cy="2919197"/>
          </a:xfrm>
          <a:prstGeom prst="rect">
            <a:avLst/>
          </a:prstGeom>
        </p:spPr>
        <p:txBody>
          <a:bodyPr/>
          <a:lstStyle>
            <a:lvl1pPr>
              <a:spcAft>
                <a:spcPts val="600"/>
              </a:spcAft>
              <a:defRPr sz="22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 ANIMERING)</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
        <p:nvSpPr>
          <p:cNvPr id="6" name="Rubrik 1"/>
          <p:cNvSpPr>
            <a:spLocks noGrp="1"/>
          </p:cNvSpPr>
          <p:nvPr>
            <p:ph type="ctrTitle" hasCustomPrompt="1"/>
          </p:nvPr>
        </p:nvSpPr>
        <p:spPr>
          <a:xfrm>
            <a:off x="6708773" y="2814953"/>
            <a:ext cx="4865547" cy="760043"/>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Kort rubrik (en rad)</a:t>
            </a:r>
          </a:p>
        </p:txBody>
      </p:sp>
    </p:spTree>
    <p:extLst>
      <p:ext uri="{BB962C8B-B14F-4D97-AF65-F5344CB8AC3E}">
        <p14:creationId xmlns:p14="http://schemas.microsoft.com/office/powerpoint/2010/main" val="127561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81817F"/>
                      </p:to>
                    </p:animClr>
                  </p:subTnLst>
                </p:cTn>
              </p:par>
            </p:tnLst>
          </p:tmpl>
        </p:tmplLst>
      </p:bldP>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Logga: Bild &amp; punktlista - Lime">
    <p:bg>
      <p:bgPr>
        <a:solidFill>
          <a:schemeClr val="accent3"/>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a:solidFill>
                  <a:schemeClr val="bg1"/>
                </a:solidFill>
              </a:defRPr>
            </a:lvl1pPr>
          </a:lstStyle>
          <a:p>
            <a:r>
              <a:rPr lang="sv-SE"/>
              <a:t>Klicka på ikonen för att lägga till en bild. Tänk på att välja bilder som förmedlar rätt känsla och stödjer ditt budskap. Det gör att mottagaren lättare minns det du vill förmedla!</a:t>
            </a:r>
          </a:p>
        </p:txBody>
      </p:sp>
      <p:sp>
        <p:nvSpPr>
          <p:cNvPr id="10" name="Platshållare för innehåll 2"/>
          <p:cNvSpPr>
            <a:spLocks noGrp="1"/>
          </p:cNvSpPr>
          <p:nvPr>
            <p:ph idx="13" hasCustomPrompt="1"/>
          </p:nvPr>
        </p:nvSpPr>
        <p:spPr>
          <a:xfrm>
            <a:off x="6708773" y="3679456"/>
            <a:ext cx="4880700" cy="2919197"/>
          </a:xfrm>
          <a:prstGeom prst="rect">
            <a:avLst/>
          </a:prstGeom>
        </p:spPr>
        <p:txBody>
          <a:bodyPr/>
          <a:lstStyle>
            <a:lvl1pPr>
              <a:spcAft>
                <a:spcPts val="600"/>
              </a:spcAft>
              <a:defRPr sz="24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Semibold" panose="020B0603030403020204" pitchFamily="34" charset="0"/>
                <a:ea typeface="Source Sans Pro Light" panose="020B0403030403020204" pitchFamily="34" charset="0"/>
              </a:defRPr>
            </a:lvl2pPr>
            <a:lvl3pPr>
              <a:spcAft>
                <a:spcPts val="600"/>
              </a:spcAft>
              <a:defRPr sz="2000" baseline="0">
                <a:solidFill>
                  <a:schemeClr val="bg1"/>
                </a:solidFill>
                <a:latin typeface="Source Sans Pro Semibold" panose="020B06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
        <p:nvSpPr>
          <p:cNvPr id="7" name="Rubrik 1"/>
          <p:cNvSpPr>
            <a:spLocks noGrp="1"/>
          </p:cNvSpPr>
          <p:nvPr>
            <p:ph type="ctrTitle" hasCustomPrompt="1"/>
          </p:nvPr>
        </p:nvSpPr>
        <p:spPr>
          <a:xfrm>
            <a:off x="6723926" y="2794769"/>
            <a:ext cx="4865547" cy="761821"/>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Kort rubrik (en rad)</a:t>
            </a:r>
          </a:p>
        </p:txBody>
      </p:sp>
    </p:spTree>
    <p:extLst>
      <p:ext uri="{BB962C8B-B14F-4D97-AF65-F5344CB8AC3E}">
        <p14:creationId xmlns:p14="http://schemas.microsoft.com/office/powerpoint/2010/main" val="5447386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Logga: Punktlista - animering- Lime">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rgbClr val="76B8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8" name="Platshållare för innehåll 2"/>
          <p:cNvSpPr>
            <a:spLocks noGrp="1"/>
          </p:cNvSpPr>
          <p:nvPr>
            <p:ph idx="10" hasCustomPrompt="1"/>
          </p:nvPr>
        </p:nvSpPr>
        <p:spPr>
          <a:xfrm>
            <a:off x="661931" y="2377095"/>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 av punkter i denna mall.)</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6" name="Rubrik 1"/>
          <p:cNvSpPr>
            <a:spLocks noGrp="1"/>
          </p:cNvSpPr>
          <p:nvPr>
            <p:ph type="ctrTitle" hasCustomPrompt="1"/>
          </p:nvPr>
        </p:nvSpPr>
        <p:spPr>
          <a:xfrm>
            <a:off x="661931" y="250599"/>
            <a:ext cx="9414679" cy="1059231"/>
          </a:xfrm>
          <a:prstGeom prst="rect">
            <a:avLst/>
          </a:prstGeom>
        </p:spPr>
        <p:txBody>
          <a:bodyPr lIns="0" tIns="0" rIns="0" bIns="0" anchor="b" anchorCtr="0">
            <a:noAutofit/>
          </a:bodyPr>
          <a:lstStyle>
            <a:lvl1pPr algn="l">
              <a:lnSpc>
                <a:spcPct val="120000"/>
              </a:lnSpc>
              <a:defRPr sz="48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283867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tx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chemeClr val="tx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Lst>
      </p:bldP>
    </p:bldLst>
  </p:timing>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7469">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ogga: Punktlista - Lime">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12" name="Platshållare för innehåll 2"/>
          <p:cNvSpPr>
            <a:spLocks noGrp="1"/>
          </p:cNvSpPr>
          <p:nvPr>
            <p:ph idx="10" hasCustomPrompt="1"/>
          </p:nvPr>
        </p:nvSpPr>
        <p:spPr>
          <a:xfrm>
            <a:off x="661931" y="2414588"/>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7" name="Rubrik 1">
            <a:extLst>
              <a:ext uri="{FF2B5EF4-FFF2-40B4-BE49-F238E27FC236}">
                <a16:creationId xmlns:a16="http://schemas.microsoft.com/office/drawing/2014/main" id="{B270AE52-E7E4-4E86-88BA-0E503FF1FA71}"/>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76310843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ga: Punktlista - animering- Skiffer">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8" name="Platshållare för innehåll 2"/>
          <p:cNvSpPr>
            <a:spLocks noGrp="1"/>
          </p:cNvSpPr>
          <p:nvPr>
            <p:ph idx="10" hasCustomPrompt="1"/>
          </p:nvPr>
        </p:nvSpPr>
        <p:spPr>
          <a:xfrm>
            <a:off x="742951" y="2333552"/>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 av punkter i denna mall.)</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6" name="Rubrik 1">
            <a:extLst>
              <a:ext uri="{FF2B5EF4-FFF2-40B4-BE49-F238E27FC236}">
                <a16:creationId xmlns:a16="http://schemas.microsoft.com/office/drawing/2014/main" id="{92280153-2B00-4787-AF57-A4EE83830F76}"/>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141093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tx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chemeClr val="tx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2">
            <p:tnLst>
              <p:par>
                <p:cTn presetID="1" presetClass="entr" presetSubtype="0" fill="hold" nodeType="clickEffect">
                  <p:stCondLst>
                    <p:cond delay="0"/>
                  </p:stCondLst>
                  <p:childTnLst>
                    <p:set>
                      <p:cBhvr>
                        <p:cTn presetID="59" presetClass="entr"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Lst>
      </p:bldP>
    </p:bldLst>
  </p:timing>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7469">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Logga: Punktlista 2 -animering- Lime">
    <p:bg>
      <p:bgPr>
        <a:solidFill>
          <a:srgbClr val="76B82A"/>
        </a:solidFill>
        <a:effectLst/>
      </p:bgPr>
    </p:bg>
    <p:spTree>
      <p:nvGrpSpPr>
        <p:cNvPr id="1" name=""/>
        <p:cNvGrpSpPr/>
        <p:nvPr/>
      </p:nvGrpSpPr>
      <p:grpSpPr>
        <a:xfrm>
          <a:off x="0" y="0"/>
          <a:ext cx="0" cy="0"/>
          <a:chOff x="0" y="0"/>
          <a:chExt cx="0" cy="0"/>
        </a:xfrm>
      </p:grpSpPr>
      <p:sp>
        <p:nvSpPr>
          <p:cNvPr id="6" name="Platshållare för innehåll 2"/>
          <p:cNvSpPr>
            <a:spLocks noGrp="1"/>
          </p:cNvSpPr>
          <p:nvPr>
            <p:ph idx="10" hasCustomPrompt="1"/>
          </p:nvPr>
        </p:nvSpPr>
        <p:spPr>
          <a:xfrm>
            <a:off x="661931" y="2344543"/>
            <a:ext cx="7956550" cy="2818449"/>
          </a:xfrm>
          <a:prstGeom prst="rect">
            <a:avLst/>
          </a:prstGeom>
        </p:spPr>
        <p:txBody>
          <a:bodyPr/>
          <a:lstStyle>
            <a:lvl1pPr>
              <a:spcAft>
                <a:spcPts val="600"/>
              </a:spcAft>
              <a:defRPr sz="2800" b="0" baseline="0">
                <a:solidFill>
                  <a:schemeClr val="bg1"/>
                </a:solidFill>
                <a:latin typeface="Source Sans Pro Semibold" panose="020B0603030403020204" pitchFamily="34" charset="0"/>
              </a:defRPr>
            </a:lvl1pPr>
            <a:lvl2pPr>
              <a:spcAft>
                <a:spcPts val="600"/>
              </a:spcAft>
              <a:defRPr sz="24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 av punkter i denna mall.)</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a:p>
            <a:pPr lvl="3"/>
            <a:endParaRPr lang="sv-SE"/>
          </a:p>
          <a:p>
            <a:pPr lvl="3"/>
            <a:endParaRPr lang="sv-SE"/>
          </a:p>
        </p:txBody>
      </p:sp>
      <p:sp>
        <p:nvSpPr>
          <p:cNvPr id="4" name="Rubrik 1">
            <a:extLst>
              <a:ext uri="{FF2B5EF4-FFF2-40B4-BE49-F238E27FC236}">
                <a16:creationId xmlns:a16="http://schemas.microsoft.com/office/drawing/2014/main" id="{300F01C6-E7B6-4AFD-8B52-06C3135F9F25}"/>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300676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chemeClr val="bg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chemeClr val="bg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969696"/>
                      </p:to>
                    </p:animClr>
                  </p:subTnLst>
                </p:cTn>
              </p:par>
            </p:tnLst>
          </p:tmpl>
        </p:tmplLst>
      </p:bldP>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ogga: Punktlista 2 - Lime">
    <p:bg>
      <p:bgPr>
        <a:solidFill>
          <a:schemeClr val="accent3"/>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0" hasCustomPrompt="1"/>
          </p:nvPr>
        </p:nvSpPr>
        <p:spPr>
          <a:xfrm>
            <a:off x="661931" y="2324101"/>
            <a:ext cx="7956550" cy="2562226"/>
          </a:xfrm>
          <a:prstGeom prst="rect">
            <a:avLst/>
          </a:prstGeom>
        </p:spPr>
        <p:txBody>
          <a:bodyPr/>
          <a:lstStyle>
            <a:lvl1pPr>
              <a:spcAft>
                <a:spcPts val="600"/>
              </a:spcAft>
              <a:defRPr sz="2800" b="0" baseline="0">
                <a:solidFill>
                  <a:schemeClr val="bg1"/>
                </a:solidFill>
                <a:latin typeface="Source Sans Pro Semibold" panose="020B0603030403020204" pitchFamily="34" charset="0"/>
              </a:defRPr>
            </a:lvl1pPr>
            <a:lvl2pPr>
              <a:spcAft>
                <a:spcPts val="600"/>
              </a:spcAft>
              <a:defRPr sz="24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5" name="Rubrik 1">
            <a:extLst>
              <a:ext uri="{FF2B5EF4-FFF2-40B4-BE49-F238E27FC236}">
                <a16:creationId xmlns:a16="http://schemas.microsoft.com/office/drawing/2014/main" id="{2E20E149-FCEC-4216-B779-63F97657639A}"/>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29775212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ogga: Tom färgad platta - Lim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08953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ogga: Titelsida - Plommon">
    <p:bg>
      <p:bgPr>
        <a:solidFill>
          <a:srgbClr val="604696"/>
        </a:solidFill>
        <a:effectLst/>
      </p:bgPr>
    </p:bg>
    <p:spTree>
      <p:nvGrpSpPr>
        <p:cNvPr id="1" name=""/>
        <p:cNvGrpSpPr/>
        <p:nvPr/>
      </p:nvGrpSpPr>
      <p:grpSpPr>
        <a:xfrm>
          <a:off x="0" y="0"/>
          <a:ext cx="0" cy="0"/>
          <a:chOff x="0" y="0"/>
          <a:chExt cx="0" cy="0"/>
        </a:xfrm>
      </p:grpSpPr>
      <p:sp>
        <p:nvSpPr>
          <p:cNvPr id="4" name="Rubrik 1"/>
          <p:cNvSpPr>
            <a:spLocks noGrp="1"/>
          </p:cNvSpPr>
          <p:nvPr>
            <p:ph type="ctrTitle" hasCustomPrompt="1"/>
          </p:nvPr>
        </p:nvSpPr>
        <p:spPr>
          <a:xfrm>
            <a:off x="587375" y="4365625"/>
            <a:ext cx="8580688" cy="1402129"/>
          </a:xfrm>
          <a:prstGeom prst="rect">
            <a:avLst/>
          </a:prstGeom>
        </p:spPr>
        <p:txBody>
          <a:bodyPr lIns="0" tIns="0" rIns="0" bIns="0" anchor="t" anchorCtr="0">
            <a:noAutofit/>
          </a:bodyPr>
          <a:lstStyle>
            <a:lvl1pPr algn="l">
              <a:lnSpc>
                <a:spcPct val="100000"/>
              </a:lnSpc>
              <a:defRPr lang="sv-SE" b="0" baseline="0" dirty="0">
                <a:solidFill>
                  <a:schemeClr val="bg1"/>
                </a:solidFill>
                <a:latin typeface="Source Sans Pro Semibold" panose="020B0603030403020204" pitchFamily="34" charset="0"/>
              </a:defRPr>
            </a:lvl1pPr>
          </a:lstStyle>
          <a:p>
            <a:r>
              <a:rPr lang="sv-SE"/>
              <a:t>Rubrik till förstasidan (max 2 rader)</a:t>
            </a:r>
            <a:br>
              <a:rPr lang="sv-SE"/>
            </a:br>
            <a:r>
              <a:rPr lang="sv-SE"/>
              <a:t>Här ska alltid loggan vara med.</a:t>
            </a:r>
          </a:p>
        </p:txBody>
      </p:sp>
      <p:sp>
        <p:nvSpPr>
          <p:cNvPr id="7" name="Platshållare för text 2"/>
          <p:cNvSpPr>
            <a:spLocks noGrp="1"/>
          </p:cNvSpPr>
          <p:nvPr>
            <p:ph type="body" sz="quarter" idx="10" hasCustomPrompt="1"/>
          </p:nvPr>
        </p:nvSpPr>
        <p:spPr>
          <a:xfrm>
            <a:off x="587375" y="5932488"/>
            <a:ext cx="8580688" cy="304800"/>
          </a:xfrm>
          <a:prstGeom prst="rect">
            <a:avLst/>
          </a:prstGeom>
        </p:spPr>
        <p:txBody>
          <a:bodyPr lIns="0" tIns="0" rIns="0" bIns="0" anchor="b"/>
          <a:lstStyle>
            <a:lvl1pPr marL="0" indent="0">
              <a:buNone/>
              <a:defRPr sz="2000" spc="40" baseline="0">
                <a:solidFill>
                  <a:schemeClr val="bg1"/>
                </a:solidFill>
                <a:latin typeface="Source Sans Pro" panose="020B0503030403020204" pitchFamily="34" charset="0"/>
                <a:ea typeface="Source Sans Pro" panose="020B0503030403020204" pitchFamily="34" charset="0"/>
              </a:defRPr>
            </a:lvl1pPr>
            <a:lvl2pPr marL="457200" indent="0">
              <a:buNone/>
              <a:defRPr>
                <a:latin typeface="Source Sans Pro Semibold" panose="020B0603030403020204" pitchFamily="34" charset="0"/>
              </a:defRPr>
            </a:lvl2pPr>
            <a:lvl3pPr marL="914400" indent="0">
              <a:buNone/>
              <a:defRPr>
                <a:latin typeface="Source Sans Pro Semibold" panose="020B0603030403020204" pitchFamily="34" charset="0"/>
              </a:defRPr>
            </a:lvl3pPr>
            <a:lvl4pPr marL="1371600" indent="0">
              <a:buNone/>
              <a:defRPr>
                <a:latin typeface="Source Sans Pro Semibold" panose="020B0603030403020204" pitchFamily="34" charset="0"/>
              </a:defRPr>
            </a:lvl4pPr>
            <a:lvl5pPr marL="1828800" indent="0">
              <a:buNone/>
              <a:defRPr>
                <a:latin typeface="Source Sans Pro Semibold" panose="020B0603030403020204" pitchFamily="34" charset="0"/>
              </a:defRPr>
            </a:lvl5pPr>
          </a:lstStyle>
          <a:p>
            <a:pPr lvl="0"/>
            <a:r>
              <a:rPr lang="sv-SE"/>
              <a:t>EVENTUELL UNDERRUBRIK 20XX-XX-XX</a:t>
            </a:r>
          </a:p>
        </p:txBody>
      </p:sp>
    </p:spTree>
    <p:extLst>
      <p:ext uri="{BB962C8B-B14F-4D97-AF65-F5344CB8AC3E}">
        <p14:creationId xmlns:p14="http://schemas.microsoft.com/office/powerpoint/2010/main" val="4684803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ogga: Bildsida - Plommon">
    <p:spTree>
      <p:nvGrpSpPr>
        <p:cNvPr id="1" name=""/>
        <p:cNvGrpSpPr/>
        <p:nvPr/>
      </p:nvGrpSpPr>
      <p:grpSpPr>
        <a:xfrm>
          <a:off x="0" y="0"/>
          <a:ext cx="0" cy="0"/>
          <a:chOff x="0" y="0"/>
          <a:chExt cx="0" cy="0"/>
        </a:xfrm>
      </p:grpSpPr>
      <p:sp>
        <p:nvSpPr>
          <p:cNvPr id="4" name="Rektangel 3"/>
          <p:cNvSpPr/>
          <p:nvPr userDrawn="1"/>
        </p:nvSpPr>
        <p:spPr>
          <a:xfrm>
            <a:off x="0" y="0"/>
            <a:ext cx="12192000" cy="176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5" name="Platshållare för bild 4"/>
          <p:cNvSpPr>
            <a:spLocks noGrp="1"/>
          </p:cNvSpPr>
          <p:nvPr>
            <p:ph type="pic" sz="quarter" idx="10" hasCustomPrompt="1"/>
          </p:nvPr>
        </p:nvSpPr>
        <p:spPr>
          <a:xfrm>
            <a:off x="0" y="1764000"/>
            <a:ext cx="12192000" cy="5094000"/>
          </a:xfrm>
          <a:prstGeom prst="rect">
            <a:avLst/>
          </a:prstGeom>
        </p:spPr>
        <p:txBody>
          <a:bodyPr/>
          <a:lstStyle/>
          <a:p>
            <a:r>
              <a:rPr lang="sv-SE"/>
              <a:t>Klicka på ikonen för att lägga till en bild. Tänk på att välja bilder som förmedlar en känsla. Det gör att mottagaren lättare kommer ihåg ditt budskap!</a:t>
            </a:r>
          </a:p>
        </p:txBody>
      </p:sp>
      <p:sp>
        <p:nvSpPr>
          <p:cNvPr id="8" name="Rubrik 1">
            <a:extLst>
              <a:ext uri="{FF2B5EF4-FFF2-40B4-BE49-F238E27FC236}">
                <a16:creationId xmlns:a16="http://schemas.microsoft.com/office/drawing/2014/main" id="{51AB65A5-BE88-459C-9B28-F2DB9D094055}"/>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98802717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ogga: Ett budskap - Plommon">
    <p:bg>
      <p:bgPr>
        <a:solidFill>
          <a:schemeClr val="accent5"/>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587375" y="2492375"/>
            <a:ext cx="7728194" cy="3781425"/>
          </a:xfrm>
          <a:prstGeom prst="rect">
            <a:avLst/>
          </a:prstGeom>
        </p:spPr>
        <p:txBody>
          <a:bodyPr lIns="0" tIns="0" rIns="0" bIns="0" anchor="b" anchorCtr="0">
            <a:noAutofit/>
          </a:bodyPr>
          <a:lstStyle>
            <a:lvl1pPr algn="l">
              <a:lnSpc>
                <a:spcPts val="10000"/>
              </a:lnSpc>
              <a:defRPr lang="sv-SE" sz="9600" b="0" baseline="0" dirty="0">
                <a:solidFill>
                  <a:schemeClr val="bg1"/>
                </a:solidFill>
                <a:latin typeface="Source Sans Pro Black" panose="020B0803030403020204" pitchFamily="34" charset="0"/>
                <a:ea typeface="Source Sans Pro Black" panose="020B0803030403020204" pitchFamily="34" charset="0"/>
              </a:defRPr>
            </a:lvl1pPr>
          </a:lstStyle>
          <a:p>
            <a:r>
              <a:rPr lang="sv-SE"/>
              <a:t>Ett budskap per bild!</a:t>
            </a:r>
          </a:p>
        </p:txBody>
      </p:sp>
    </p:spTree>
    <p:extLst>
      <p:ext uri="{BB962C8B-B14F-4D97-AF65-F5344CB8AC3E}">
        <p14:creationId xmlns:p14="http://schemas.microsoft.com/office/powerpoint/2010/main" val="18872638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_Logga: Bild &amp; punktlista -animering- Plommon">
    <p:bg>
      <p:bgPr>
        <a:solidFill>
          <a:srgbClr val="604696"/>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baseline="0">
                <a:solidFill>
                  <a:schemeClr val="bg1"/>
                </a:solidFill>
              </a:defRPr>
            </a:lvl1pPr>
          </a:lstStyle>
          <a:p>
            <a:r>
              <a:rPr lang="sv-SE"/>
              <a:t>Klicka på ikonen för att lägga till en bild. Tänk på att välja bilder som förmedlar rätt känsla och stödjer ditt budskap. Det gör att mottagaren lättare minns det du vill förmedla!</a:t>
            </a:r>
          </a:p>
        </p:txBody>
      </p:sp>
      <p:sp>
        <p:nvSpPr>
          <p:cNvPr id="8" name="Platshållare för innehåll 2"/>
          <p:cNvSpPr>
            <a:spLocks noGrp="1"/>
          </p:cNvSpPr>
          <p:nvPr>
            <p:ph idx="13" hasCustomPrompt="1"/>
          </p:nvPr>
        </p:nvSpPr>
        <p:spPr>
          <a:xfrm>
            <a:off x="6708773" y="3679456"/>
            <a:ext cx="4880700" cy="2919197"/>
          </a:xfrm>
          <a:prstGeom prst="rect">
            <a:avLst/>
          </a:prstGeom>
        </p:spPr>
        <p:txBody>
          <a:bodyPr/>
          <a:lstStyle>
            <a:lvl1pPr>
              <a:spcAft>
                <a:spcPts val="600"/>
              </a:spcAft>
              <a:defRPr sz="22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 ANIMERING)</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
        <p:nvSpPr>
          <p:cNvPr id="6" name="Rubrik 1"/>
          <p:cNvSpPr>
            <a:spLocks noGrp="1"/>
          </p:cNvSpPr>
          <p:nvPr>
            <p:ph type="ctrTitle" hasCustomPrompt="1"/>
          </p:nvPr>
        </p:nvSpPr>
        <p:spPr>
          <a:xfrm>
            <a:off x="6708773" y="2814953"/>
            <a:ext cx="4865547" cy="760043"/>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Kort rubrik (en rad)</a:t>
            </a:r>
          </a:p>
        </p:txBody>
      </p:sp>
    </p:spTree>
    <p:extLst>
      <p:ext uri="{BB962C8B-B14F-4D97-AF65-F5344CB8AC3E}">
        <p14:creationId xmlns:p14="http://schemas.microsoft.com/office/powerpoint/2010/main" val="402280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81817F"/>
                      </p:to>
                    </p:animClr>
                  </p:subTnLst>
                </p:cTn>
              </p:par>
            </p:tnLst>
          </p:tmpl>
        </p:tmplLst>
      </p:bldP>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Logga: Bild &amp; punktlista - Plommon">
    <p:bg>
      <p:bgPr>
        <a:solidFill>
          <a:schemeClr val="accent5"/>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a:solidFill>
                  <a:schemeClr val="bg1"/>
                </a:solidFill>
              </a:defRPr>
            </a:lvl1pPr>
          </a:lstStyle>
          <a:p>
            <a:r>
              <a:rPr lang="sv-SE"/>
              <a:t>Klicka på ikonen för att lägga till en bild. Tänk på att välja bilder som förmedlar rätt känsla och stödjer ditt budskap. Det gör att mottagaren lättare minns det du vill förmedla!</a:t>
            </a:r>
          </a:p>
        </p:txBody>
      </p:sp>
      <p:sp>
        <p:nvSpPr>
          <p:cNvPr id="7" name="Platshållare för innehåll 2"/>
          <p:cNvSpPr>
            <a:spLocks noGrp="1"/>
          </p:cNvSpPr>
          <p:nvPr>
            <p:ph idx="13" hasCustomPrompt="1"/>
          </p:nvPr>
        </p:nvSpPr>
        <p:spPr>
          <a:xfrm>
            <a:off x="6708773" y="3679456"/>
            <a:ext cx="4880700" cy="2919197"/>
          </a:xfrm>
          <a:prstGeom prst="rect">
            <a:avLst/>
          </a:prstGeom>
        </p:spPr>
        <p:txBody>
          <a:bodyPr/>
          <a:lstStyle>
            <a:lvl1pPr>
              <a:spcAft>
                <a:spcPts val="600"/>
              </a:spcAft>
              <a:defRPr sz="22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
        <p:nvSpPr>
          <p:cNvPr id="8" name="Rubrik 1"/>
          <p:cNvSpPr>
            <a:spLocks noGrp="1"/>
          </p:cNvSpPr>
          <p:nvPr>
            <p:ph type="ctrTitle" hasCustomPrompt="1"/>
          </p:nvPr>
        </p:nvSpPr>
        <p:spPr>
          <a:xfrm>
            <a:off x="6723926" y="2794769"/>
            <a:ext cx="4865547" cy="761821"/>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Kort rubrik (en rad)</a:t>
            </a:r>
          </a:p>
        </p:txBody>
      </p:sp>
    </p:spTree>
    <p:extLst>
      <p:ext uri="{BB962C8B-B14F-4D97-AF65-F5344CB8AC3E}">
        <p14:creationId xmlns:p14="http://schemas.microsoft.com/office/powerpoint/2010/main" val="169020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_Logga: Punktlista - animering- Plommon">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rgbClr val="604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8" name="Platshållare för innehåll 2"/>
          <p:cNvSpPr>
            <a:spLocks noGrp="1"/>
          </p:cNvSpPr>
          <p:nvPr>
            <p:ph idx="10" hasCustomPrompt="1"/>
          </p:nvPr>
        </p:nvSpPr>
        <p:spPr>
          <a:xfrm>
            <a:off x="661931" y="2355324"/>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 av punkter i denna mall.)</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7" name="Rubrik 1">
            <a:extLst>
              <a:ext uri="{FF2B5EF4-FFF2-40B4-BE49-F238E27FC236}">
                <a16:creationId xmlns:a16="http://schemas.microsoft.com/office/drawing/2014/main" id="{3976B5F2-3CBB-42BC-B294-C7DC0ADAE00B}"/>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32152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tx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chemeClr val="tx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Lst>
      </p:bldP>
    </p:bldLst>
  </p:timing>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7469">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Logga: Punktlista - Plommon">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12" name="Platshållare för innehåll 2"/>
          <p:cNvSpPr>
            <a:spLocks noGrp="1"/>
          </p:cNvSpPr>
          <p:nvPr>
            <p:ph idx="10" hasCustomPrompt="1"/>
          </p:nvPr>
        </p:nvSpPr>
        <p:spPr>
          <a:xfrm>
            <a:off x="661931" y="2412547"/>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8" name="Rubrik 1">
            <a:extLst>
              <a:ext uri="{FF2B5EF4-FFF2-40B4-BE49-F238E27FC236}">
                <a16:creationId xmlns:a16="http://schemas.microsoft.com/office/drawing/2014/main" id="{98DB682C-F3C5-4783-9CDB-7DC4D4AABBAF}"/>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388405231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ga: Punktlista - Skiffer">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7" name="Platshållare för innehåll 2"/>
          <p:cNvSpPr>
            <a:spLocks noGrp="1"/>
          </p:cNvSpPr>
          <p:nvPr>
            <p:ph idx="10" hasCustomPrompt="1"/>
          </p:nvPr>
        </p:nvSpPr>
        <p:spPr>
          <a:xfrm>
            <a:off x="710294" y="2414588"/>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10" name="Rubrik 1">
            <a:extLst>
              <a:ext uri="{FF2B5EF4-FFF2-40B4-BE49-F238E27FC236}">
                <a16:creationId xmlns:a16="http://schemas.microsoft.com/office/drawing/2014/main" id="{7E7E4B87-609C-4E0B-B921-072014C74F04}"/>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14081446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7469">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_Logga: Punktlista 2 -animering- Plommon">
    <p:bg>
      <p:bgPr>
        <a:solidFill>
          <a:srgbClr val="604696"/>
        </a:solidFill>
        <a:effectLst/>
      </p:bgPr>
    </p:bg>
    <p:spTree>
      <p:nvGrpSpPr>
        <p:cNvPr id="1" name=""/>
        <p:cNvGrpSpPr/>
        <p:nvPr/>
      </p:nvGrpSpPr>
      <p:grpSpPr>
        <a:xfrm>
          <a:off x="0" y="0"/>
          <a:ext cx="0" cy="0"/>
          <a:chOff x="0" y="0"/>
          <a:chExt cx="0" cy="0"/>
        </a:xfrm>
      </p:grpSpPr>
      <p:sp>
        <p:nvSpPr>
          <p:cNvPr id="6" name="Platshållare för innehåll 2"/>
          <p:cNvSpPr>
            <a:spLocks noGrp="1"/>
          </p:cNvSpPr>
          <p:nvPr>
            <p:ph idx="10" hasCustomPrompt="1"/>
          </p:nvPr>
        </p:nvSpPr>
        <p:spPr>
          <a:xfrm>
            <a:off x="661931" y="2301000"/>
            <a:ext cx="7956550" cy="2818449"/>
          </a:xfrm>
          <a:prstGeom prst="rect">
            <a:avLst/>
          </a:prstGeom>
        </p:spPr>
        <p:txBody>
          <a:bodyPr/>
          <a:lstStyle>
            <a:lvl1pPr>
              <a:spcAft>
                <a:spcPts val="600"/>
              </a:spcAft>
              <a:defRPr sz="2800" b="0" baseline="0">
                <a:solidFill>
                  <a:schemeClr val="bg1"/>
                </a:solidFill>
                <a:latin typeface="Source Sans Pro Semibold" panose="020B0603030403020204" pitchFamily="34" charset="0"/>
              </a:defRPr>
            </a:lvl1pPr>
            <a:lvl2pPr>
              <a:spcAft>
                <a:spcPts val="600"/>
              </a:spcAft>
              <a:defRPr sz="24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 av punkter i denna mall.)</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a:p>
            <a:pPr lvl="3"/>
            <a:endParaRPr lang="sv-SE"/>
          </a:p>
          <a:p>
            <a:pPr lvl="3"/>
            <a:endParaRPr lang="sv-SE"/>
          </a:p>
        </p:txBody>
      </p:sp>
      <p:sp>
        <p:nvSpPr>
          <p:cNvPr id="4" name="Rubrik 1">
            <a:extLst>
              <a:ext uri="{FF2B5EF4-FFF2-40B4-BE49-F238E27FC236}">
                <a16:creationId xmlns:a16="http://schemas.microsoft.com/office/drawing/2014/main" id="{D09CD187-AF55-47E0-BD40-486DCBCBFA0D}"/>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419435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chemeClr val="bg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chemeClr val="bg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969696"/>
                      </p:to>
                    </p:animClr>
                  </p:subTnLst>
                </p:cTn>
              </p:par>
            </p:tnLst>
          </p:tmpl>
        </p:tmplLst>
      </p:bldP>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Logga: Punktlista 2 - Plommon">
    <p:bg>
      <p:bgPr>
        <a:solidFill>
          <a:schemeClr val="accent5"/>
        </a:solidFill>
        <a:effectLst/>
      </p:bgPr>
    </p:bg>
    <p:spTree>
      <p:nvGrpSpPr>
        <p:cNvPr id="1" name=""/>
        <p:cNvGrpSpPr/>
        <p:nvPr/>
      </p:nvGrpSpPr>
      <p:grpSpPr>
        <a:xfrm>
          <a:off x="0" y="0"/>
          <a:ext cx="0" cy="0"/>
          <a:chOff x="0" y="0"/>
          <a:chExt cx="0" cy="0"/>
        </a:xfrm>
      </p:grpSpPr>
      <p:sp>
        <p:nvSpPr>
          <p:cNvPr id="9" name="Platshållare för innehåll 2"/>
          <p:cNvSpPr>
            <a:spLocks noGrp="1"/>
          </p:cNvSpPr>
          <p:nvPr>
            <p:ph idx="10" hasCustomPrompt="1"/>
          </p:nvPr>
        </p:nvSpPr>
        <p:spPr>
          <a:xfrm>
            <a:off x="661931" y="2313215"/>
            <a:ext cx="7956550" cy="2562226"/>
          </a:xfrm>
          <a:prstGeom prst="rect">
            <a:avLst/>
          </a:prstGeom>
        </p:spPr>
        <p:txBody>
          <a:bodyPr/>
          <a:lstStyle>
            <a:lvl1pPr>
              <a:spcAft>
                <a:spcPts val="600"/>
              </a:spcAft>
              <a:defRPr sz="2800" b="0" baseline="0">
                <a:solidFill>
                  <a:schemeClr val="bg1"/>
                </a:solidFill>
                <a:latin typeface="Source Sans Pro Semibold" panose="020B0603030403020204" pitchFamily="34" charset="0"/>
              </a:defRPr>
            </a:lvl1pPr>
            <a:lvl2pPr>
              <a:spcAft>
                <a:spcPts val="600"/>
              </a:spcAft>
              <a:defRPr sz="24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5" name="Rubrik 1">
            <a:extLst>
              <a:ext uri="{FF2B5EF4-FFF2-40B4-BE49-F238E27FC236}">
                <a16:creationId xmlns:a16="http://schemas.microsoft.com/office/drawing/2014/main" id="{0CC9188A-FCC6-4364-9AF1-CE37404DCDD1}"/>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17307441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ogga: Tom färgad platta - Plommon">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23492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Utan logga: StorBild - Vit">
    <p:spTree>
      <p:nvGrpSpPr>
        <p:cNvPr id="1" name=""/>
        <p:cNvGrpSpPr/>
        <p:nvPr/>
      </p:nvGrpSpPr>
      <p:grpSpPr>
        <a:xfrm>
          <a:off x="0" y="0"/>
          <a:ext cx="0" cy="0"/>
          <a:chOff x="0" y="0"/>
          <a:chExt cx="0" cy="0"/>
        </a:xfrm>
      </p:grpSpPr>
      <p:sp>
        <p:nvSpPr>
          <p:cNvPr id="3" name="Platshållare för bild 2"/>
          <p:cNvSpPr>
            <a:spLocks noGrp="1"/>
          </p:cNvSpPr>
          <p:nvPr>
            <p:ph type="pic" sz="quarter" idx="10" hasCustomPrompt="1"/>
          </p:nvPr>
        </p:nvSpPr>
        <p:spPr>
          <a:xfrm>
            <a:off x="0" y="0"/>
            <a:ext cx="12191999" cy="6858000"/>
          </a:xfrm>
          <a:prstGeom prst="rect">
            <a:avLst/>
          </a:prstGeom>
        </p:spPr>
        <p:txBody>
          <a:bodyPr/>
          <a:lstStyle>
            <a:lvl1pPr marL="0" indent="0">
              <a:buNone/>
              <a:defRPr baseline="0">
                <a:solidFill>
                  <a:schemeClr val="tx1"/>
                </a:solidFill>
              </a:defRPr>
            </a:lvl1pPr>
          </a:lstStyle>
          <a:p>
            <a:r>
              <a:rPr lang="sv-SE"/>
              <a:t>Klicka här för att lägga till en utfallande bild. </a:t>
            </a:r>
            <a:br>
              <a:rPr lang="sv-SE"/>
            </a:br>
            <a:r>
              <a:rPr lang="sv-SE"/>
              <a:t>På den här typen av presentationsbild behöver inte loggan vara med.</a:t>
            </a:r>
          </a:p>
        </p:txBody>
      </p:sp>
    </p:spTree>
    <p:extLst>
      <p:ext uri="{BB962C8B-B14F-4D97-AF65-F5344CB8AC3E}">
        <p14:creationId xmlns:p14="http://schemas.microsoft.com/office/powerpoint/2010/main" val="408005884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Utan logga: Citat - Skiffer">
    <p:bg>
      <p:bgPr>
        <a:solidFill>
          <a:schemeClr val="tx2"/>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sz="quarter" idx="10" hasCustomPrompt="1"/>
          </p:nvPr>
        </p:nvSpPr>
        <p:spPr>
          <a:xfrm>
            <a:off x="2454346" y="1622358"/>
            <a:ext cx="7544420" cy="362771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lang="sv-SE" sz="3200" b="0" i="0" baseline="0" smtClean="0">
                <a:solidFill>
                  <a:schemeClr val="bg1"/>
                </a:solidFill>
                <a:effectLst/>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sv-SE" sz="3600" i="1">
                <a:latin typeface="Source Sans Pro Semibold" panose="020B0603030403020204" pitchFamily="34" charset="0"/>
              </a:rPr>
              <a:t>(Använd denna mallsida för citat)</a:t>
            </a:r>
            <a:br>
              <a:rPr lang="sv-SE" sz="3600" i="1">
                <a:latin typeface="Source Sans Pro Semibold" panose="020B0603030403020204" pitchFamily="34" charset="0"/>
              </a:rPr>
            </a:br>
            <a:r>
              <a:rPr lang="sv-SE" sz="3600">
                <a:latin typeface="Source Sans Pro Semibold" panose="020B0603030403020204" pitchFamily="34" charset="0"/>
              </a:rPr>
              <a:t>” Vår förmåga att beröra, inspirera och påverka beror på hur vi uttrycker oss. Ord är makt. Därför är retorik en demokratifråga. ”</a:t>
            </a:r>
            <a:br>
              <a:rPr lang="sv-SE" sz="3600"/>
            </a:br>
            <a:br>
              <a:rPr lang="sv-SE" sz="3600"/>
            </a:br>
            <a:r>
              <a:rPr lang="sv-SE" sz="2800" i="1">
                <a:latin typeface="Source Sans Pro Semibold" panose="020B0603030403020204" pitchFamily="34" charset="0"/>
              </a:rPr>
              <a:t>Camilla Eriksson, retoriker och författare</a:t>
            </a:r>
          </a:p>
        </p:txBody>
      </p:sp>
    </p:spTree>
    <p:extLst>
      <p:ext uri="{BB962C8B-B14F-4D97-AF65-F5344CB8AC3E}">
        <p14:creationId xmlns:p14="http://schemas.microsoft.com/office/powerpoint/2010/main" val="25896433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Utan logga: LitenBild - Skiffer">
    <p:bg>
      <p:bgPr>
        <a:solidFill>
          <a:schemeClr val="tx2"/>
        </a:solidFill>
        <a:effectLst/>
      </p:bgPr>
    </p:bg>
    <p:spTree>
      <p:nvGrpSpPr>
        <p:cNvPr id="1" name=""/>
        <p:cNvGrpSpPr/>
        <p:nvPr/>
      </p:nvGrpSpPr>
      <p:grpSpPr>
        <a:xfrm>
          <a:off x="0" y="0"/>
          <a:ext cx="0" cy="0"/>
          <a:chOff x="0" y="0"/>
          <a:chExt cx="0" cy="0"/>
        </a:xfrm>
      </p:grpSpPr>
      <p:sp>
        <p:nvSpPr>
          <p:cNvPr id="3" name="Platshållare för bild 2"/>
          <p:cNvSpPr>
            <a:spLocks noGrp="1"/>
          </p:cNvSpPr>
          <p:nvPr>
            <p:ph type="pic" sz="quarter" idx="10" hasCustomPrompt="1"/>
          </p:nvPr>
        </p:nvSpPr>
        <p:spPr>
          <a:xfrm>
            <a:off x="3624263" y="1209678"/>
            <a:ext cx="4540023" cy="4538562"/>
          </a:xfrm>
          <a:prstGeom prst="rect">
            <a:avLst/>
          </a:prstGeom>
        </p:spPr>
        <p:txBody>
          <a:bodyPr/>
          <a:lstStyle>
            <a:lvl1pPr marL="0" indent="0">
              <a:buNone/>
              <a:defRPr baseline="0">
                <a:solidFill>
                  <a:schemeClr val="bg1"/>
                </a:solidFill>
              </a:defRPr>
            </a:lvl1pPr>
          </a:lstStyle>
          <a:p>
            <a:r>
              <a:rPr lang="sv-SE"/>
              <a:t>Klicka här för att lägga till en bild.</a:t>
            </a:r>
          </a:p>
        </p:txBody>
      </p:sp>
    </p:spTree>
    <p:extLst>
      <p:ext uri="{BB962C8B-B14F-4D97-AF65-F5344CB8AC3E}">
        <p14:creationId xmlns:p14="http://schemas.microsoft.com/office/powerpoint/2010/main" val="6500761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Utan logga: Citat - Aqua">
    <p:bg>
      <p:bgPr>
        <a:solidFill>
          <a:schemeClr val="accent4"/>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32BF9384-A0B8-489C-A841-DF22B7C8F788}"/>
              </a:ext>
            </a:extLst>
          </p:cNvPr>
          <p:cNvSpPr>
            <a:spLocks noGrp="1"/>
          </p:cNvSpPr>
          <p:nvPr>
            <p:ph type="body" sz="quarter" idx="10" hasCustomPrompt="1"/>
          </p:nvPr>
        </p:nvSpPr>
        <p:spPr>
          <a:xfrm>
            <a:off x="2454346" y="1622358"/>
            <a:ext cx="7544420" cy="362771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lang="sv-SE" sz="3200" b="0" i="0" baseline="0" smtClean="0">
                <a:solidFill>
                  <a:schemeClr val="bg1"/>
                </a:solidFill>
                <a:effectLst/>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sv-SE" sz="3600" i="1">
                <a:latin typeface="Source Sans Pro Semibold" panose="020B0603030403020204" pitchFamily="34" charset="0"/>
              </a:rPr>
              <a:t>(Använd denna mallsida för citat)</a:t>
            </a:r>
            <a:br>
              <a:rPr lang="sv-SE" sz="3600" i="1">
                <a:latin typeface="Source Sans Pro Semibold" panose="020B0603030403020204" pitchFamily="34" charset="0"/>
              </a:rPr>
            </a:br>
            <a:r>
              <a:rPr lang="sv-SE" sz="3600">
                <a:latin typeface="Source Sans Pro Semibold" panose="020B0603030403020204" pitchFamily="34" charset="0"/>
              </a:rPr>
              <a:t>” Vår förmåga att beröra, inspirera och påverka beror på hur vi uttrycker oss. Ord är makt. Därför är retorik en demokratifråga. ”</a:t>
            </a:r>
            <a:br>
              <a:rPr lang="sv-SE" sz="3600"/>
            </a:br>
            <a:br>
              <a:rPr lang="sv-SE" sz="3600"/>
            </a:br>
            <a:r>
              <a:rPr lang="sv-SE" sz="2800" i="1">
                <a:latin typeface="Source Sans Pro Semibold" panose="020B0603030403020204" pitchFamily="34" charset="0"/>
              </a:rPr>
              <a:t>Camilla Eriksson, retoriker och författare</a:t>
            </a:r>
          </a:p>
        </p:txBody>
      </p:sp>
    </p:spTree>
    <p:extLst>
      <p:ext uri="{BB962C8B-B14F-4D97-AF65-F5344CB8AC3E}">
        <p14:creationId xmlns:p14="http://schemas.microsoft.com/office/powerpoint/2010/main" val="344276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Utan logga: LitenBild - Aqua">
    <p:bg>
      <p:bgPr>
        <a:solidFill>
          <a:schemeClr val="accent4"/>
        </a:solidFill>
        <a:effectLst/>
      </p:bgPr>
    </p:bg>
    <p:spTree>
      <p:nvGrpSpPr>
        <p:cNvPr id="1" name=""/>
        <p:cNvGrpSpPr/>
        <p:nvPr/>
      </p:nvGrpSpPr>
      <p:grpSpPr>
        <a:xfrm>
          <a:off x="0" y="0"/>
          <a:ext cx="0" cy="0"/>
          <a:chOff x="0" y="0"/>
          <a:chExt cx="0" cy="0"/>
        </a:xfrm>
      </p:grpSpPr>
      <p:sp>
        <p:nvSpPr>
          <p:cNvPr id="4" name="Platshållare för bild 2">
            <a:extLst>
              <a:ext uri="{FF2B5EF4-FFF2-40B4-BE49-F238E27FC236}">
                <a16:creationId xmlns:a16="http://schemas.microsoft.com/office/drawing/2014/main" id="{525826C5-0B52-400D-B2B8-05A3903FB831}"/>
              </a:ext>
            </a:extLst>
          </p:cNvPr>
          <p:cNvSpPr>
            <a:spLocks noGrp="1"/>
          </p:cNvSpPr>
          <p:nvPr>
            <p:ph type="pic" sz="quarter" idx="10" hasCustomPrompt="1"/>
          </p:nvPr>
        </p:nvSpPr>
        <p:spPr>
          <a:xfrm>
            <a:off x="3624263" y="1209678"/>
            <a:ext cx="4540023" cy="4538562"/>
          </a:xfrm>
          <a:prstGeom prst="rect">
            <a:avLst/>
          </a:prstGeom>
        </p:spPr>
        <p:txBody>
          <a:bodyPr/>
          <a:lstStyle>
            <a:lvl1pPr marL="0" indent="0">
              <a:buNone/>
              <a:defRPr baseline="0">
                <a:solidFill>
                  <a:schemeClr val="bg1"/>
                </a:solidFill>
              </a:defRPr>
            </a:lvl1pPr>
          </a:lstStyle>
          <a:p>
            <a:r>
              <a:rPr lang="sv-SE"/>
              <a:t>Klicka här för att lägga till en bild.</a:t>
            </a:r>
          </a:p>
        </p:txBody>
      </p:sp>
    </p:spTree>
    <p:extLst>
      <p:ext uri="{BB962C8B-B14F-4D97-AF65-F5344CB8AC3E}">
        <p14:creationId xmlns:p14="http://schemas.microsoft.com/office/powerpoint/2010/main" val="16640413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Utan logga: Citat - Vit">
    <p:spTree>
      <p:nvGrpSpPr>
        <p:cNvPr id="1" name=""/>
        <p:cNvGrpSpPr/>
        <p:nvPr/>
      </p:nvGrpSpPr>
      <p:grpSpPr>
        <a:xfrm>
          <a:off x="0" y="0"/>
          <a:ext cx="0" cy="0"/>
          <a:chOff x="0" y="0"/>
          <a:chExt cx="0" cy="0"/>
        </a:xfrm>
      </p:grpSpPr>
      <p:sp>
        <p:nvSpPr>
          <p:cNvPr id="5" name="Platshållare för text 2">
            <a:extLst>
              <a:ext uri="{FF2B5EF4-FFF2-40B4-BE49-F238E27FC236}">
                <a16:creationId xmlns:a16="http://schemas.microsoft.com/office/drawing/2014/main" id="{824F9192-A11D-4969-B23D-C709CC137C78}"/>
              </a:ext>
            </a:extLst>
          </p:cNvPr>
          <p:cNvSpPr>
            <a:spLocks noGrp="1"/>
          </p:cNvSpPr>
          <p:nvPr>
            <p:ph type="body" sz="quarter" idx="10" hasCustomPrompt="1"/>
          </p:nvPr>
        </p:nvSpPr>
        <p:spPr>
          <a:xfrm>
            <a:off x="2454346" y="1622358"/>
            <a:ext cx="7544420" cy="362771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lang="sv-SE" sz="3200" b="0" i="0" baseline="0" smtClean="0">
                <a:solidFill>
                  <a:schemeClr val="tx1"/>
                </a:solidFill>
                <a:effectLst/>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sv-SE" sz="3600" i="1">
                <a:latin typeface="Source Sans Pro Semibold" panose="020B0603030403020204" pitchFamily="34" charset="0"/>
              </a:rPr>
              <a:t>(Använd denna mallsida för citat)</a:t>
            </a:r>
            <a:br>
              <a:rPr lang="sv-SE" sz="3600" i="1">
                <a:latin typeface="Source Sans Pro Semibold" panose="020B0603030403020204" pitchFamily="34" charset="0"/>
              </a:rPr>
            </a:br>
            <a:r>
              <a:rPr lang="sv-SE" sz="3600">
                <a:latin typeface="Source Sans Pro Semibold" panose="020B0603030403020204" pitchFamily="34" charset="0"/>
              </a:rPr>
              <a:t>” Vår förmåga att beröra, inspirera och påverka beror på hur vi uttrycker oss. Ord är makt. Därför är retorik en demokratifråga. ”</a:t>
            </a:r>
            <a:br>
              <a:rPr lang="sv-SE" sz="3600"/>
            </a:br>
            <a:br>
              <a:rPr lang="sv-SE" sz="3600"/>
            </a:br>
            <a:r>
              <a:rPr lang="sv-SE" sz="2800" i="1">
                <a:latin typeface="Source Sans Pro Semibold" panose="020B0603030403020204" pitchFamily="34" charset="0"/>
              </a:rPr>
              <a:t>Camilla Eriksson, retoriker och författare</a:t>
            </a:r>
          </a:p>
        </p:txBody>
      </p:sp>
    </p:spTree>
    <p:extLst>
      <p:ext uri="{BB962C8B-B14F-4D97-AF65-F5344CB8AC3E}">
        <p14:creationId xmlns:p14="http://schemas.microsoft.com/office/powerpoint/2010/main" val="36677034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Utan logga: LitenBild - vit">
    <p:spTree>
      <p:nvGrpSpPr>
        <p:cNvPr id="1" name=""/>
        <p:cNvGrpSpPr/>
        <p:nvPr/>
      </p:nvGrpSpPr>
      <p:grpSpPr>
        <a:xfrm>
          <a:off x="0" y="0"/>
          <a:ext cx="0" cy="0"/>
          <a:chOff x="0" y="0"/>
          <a:chExt cx="0" cy="0"/>
        </a:xfrm>
      </p:grpSpPr>
      <p:sp>
        <p:nvSpPr>
          <p:cNvPr id="5" name="Platshållare för bild 2">
            <a:extLst>
              <a:ext uri="{FF2B5EF4-FFF2-40B4-BE49-F238E27FC236}">
                <a16:creationId xmlns:a16="http://schemas.microsoft.com/office/drawing/2014/main" id="{C6BDC232-61F9-4C86-BBAC-D6755C662EF1}"/>
              </a:ext>
            </a:extLst>
          </p:cNvPr>
          <p:cNvSpPr>
            <a:spLocks noGrp="1"/>
          </p:cNvSpPr>
          <p:nvPr>
            <p:ph type="pic" sz="quarter" idx="10" hasCustomPrompt="1"/>
          </p:nvPr>
        </p:nvSpPr>
        <p:spPr>
          <a:xfrm>
            <a:off x="3624263" y="1209678"/>
            <a:ext cx="4540023" cy="4538562"/>
          </a:xfrm>
          <a:prstGeom prst="rect">
            <a:avLst/>
          </a:prstGeom>
        </p:spPr>
        <p:txBody>
          <a:bodyPr/>
          <a:lstStyle>
            <a:lvl1pPr marL="0" indent="0">
              <a:buNone/>
              <a:defRPr baseline="0">
                <a:solidFill>
                  <a:schemeClr val="tx1"/>
                </a:solidFill>
              </a:defRPr>
            </a:lvl1pPr>
          </a:lstStyle>
          <a:p>
            <a:r>
              <a:rPr lang="sv-SE"/>
              <a:t>Klicka här för att lägga till en bild.</a:t>
            </a:r>
          </a:p>
        </p:txBody>
      </p:sp>
    </p:spTree>
    <p:extLst>
      <p:ext uri="{BB962C8B-B14F-4D97-AF65-F5344CB8AC3E}">
        <p14:creationId xmlns:p14="http://schemas.microsoft.com/office/powerpoint/2010/main" val="4169476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ga: Punktlista 2 -animering- Skiffer">
    <p:bg>
      <p:bgPr>
        <a:solidFill>
          <a:schemeClr val="tx2"/>
        </a:solidFill>
        <a:effectLst/>
      </p:bgPr>
    </p:bg>
    <p:spTree>
      <p:nvGrpSpPr>
        <p:cNvPr id="1" name=""/>
        <p:cNvGrpSpPr/>
        <p:nvPr/>
      </p:nvGrpSpPr>
      <p:grpSpPr>
        <a:xfrm>
          <a:off x="0" y="0"/>
          <a:ext cx="0" cy="0"/>
          <a:chOff x="0" y="0"/>
          <a:chExt cx="0" cy="0"/>
        </a:xfrm>
      </p:grpSpPr>
      <p:sp>
        <p:nvSpPr>
          <p:cNvPr id="6" name="Platshållare för innehåll 2"/>
          <p:cNvSpPr>
            <a:spLocks noGrp="1"/>
          </p:cNvSpPr>
          <p:nvPr>
            <p:ph idx="10" hasCustomPrompt="1"/>
          </p:nvPr>
        </p:nvSpPr>
        <p:spPr>
          <a:xfrm>
            <a:off x="721180" y="2268343"/>
            <a:ext cx="7956550" cy="2818449"/>
          </a:xfrm>
          <a:prstGeom prst="rect">
            <a:avLst/>
          </a:prstGeom>
        </p:spPr>
        <p:txBody>
          <a:bodyPr/>
          <a:lstStyle>
            <a:lvl1pPr>
              <a:spcAft>
                <a:spcPts val="600"/>
              </a:spcAft>
              <a:defRPr sz="2800" b="0" baseline="0">
                <a:solidFill>
                  <a:schemeClr val="bg1"/>
                </a:solidFill>
                <a:latin typeface="Source Sans Pro Semibold" panose="020B0603030403020204" pitchFamily="34" charset="0"/>
              </a:defRPr>
            </a:lvl1pPr>
            <a:lvl2pPr>
              <a:spcAft>
                <a:spcPts val="600"/>
              </a:spcAft>
              <a:defRPr sz="24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 av punkter i denna mall.)</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a:p>
            <a:pPr lvl="3"/>
            <a:endParaRPr lang="sv-SE"/>
          </a:p>
          <a:p>
            <a:pPr lvl="3"/>
            <a:endParaRPr lang="sv-SE"/>
          </a:p>
        </p:txBody>
      </p:sp>
      <p:sp>
        <p:nvSpPr>
          <p:cNvPr id="4" name="Rubrik 1">
            <a:extLst>
              <a:ext uri="{FF2B5EF4-FFF2-40B4-BE49-F238E27FC236}">
                <a16:creationId xmlns:a16="http://schemas.microsoft.com/office/drawing/2014/main" id="{D595CF5C-3672-49C1-965F-A64BFFBA9C27}"/>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406705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chemeClr val="bg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chemeClr val="bg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969696"/>
                      </p:to>
                    </p:animClr>
                  </p:subTnLst>
                </p:cTn>
              </p:par>
            </p:tnLst>
          </p:tmpl>
        </p:tmplLst>
      </p:bldP>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Utan logga: Citat - Hallon">
    <p:bg>
      <p:bgPr>
        <a:solidFill>
          <a:schemeClr val="accent1"/>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1D84A8B6-23FB-4E35-AFEB-A9920B1D9B82}"/>
              </a:ext>
            </a:extLst>
          </p:cNvPr>
          <p:cNvSpPr>
            <a:spLocks noGrp="1"/>
          </p:cNvSpPr>
          <p:nvPr>
            <p:ph type="body" sz="quarter" idx="10" hasCustomPrompt="1"/>
          </p:nvPr>
        </p:nvSpPr>
        <p:spPr>
          <a:xfrm>
            <a:off x="2454346" y="1622358"/>
            <a:ext cx="7544420" cy="362771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lang="sv-SE" sz="3200" b="0" i="0" baseline="0" smtClean="0">
                <a:solidFill>
                  <a:schemeClr val="bg1"/>
                </a:solidFill>
                <a:effectLst/>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sv-SE" sz="3600" i="1">
                <a:latin typeface="Source Sans Pro Semibold" panose="020B0603030403020204" pitchFamily="34" charset="0"/>
              </a:rPr>
              <a:t>(Använd denna mallsida för citat)</a:t>
            </a:r>
            <a:br>
              <a:rPr lang="sv-SE" sz="3600" i="1">
                <a:latin typeface="Source Sans Pro Semibold" panose="020B0603030403020204" pitchFamily="34" charset="0"/>
              </a:rPr>
            </a:br>
            <a:r>
              <a:rPr lang="sv-SE" sz="3600">
                <a:latin typeface="Source Sans Pro Semibold" panose="020B0603030403020204" pitchFamily="34" charset="0"/>
              </a:rPr>
              <a:t>” Vår förmåga att beröra, inspirera och påverka beror på hur vi uttrycker oss. Ord är makt. Därför är retorik en demokratifråga. ”</a:t>
            </a:r>
            <a:br>
              <a:rPr lang="sv-SE" sz="3600"/>
            </a:br>
            <a:br>
              <a:rPr lang="sv-SE" sz="3600"/>
            </a:br>
            <a:r>
              <a:rPr lang="sv-SE" sz="2800" i="1">
                <a:latin typeface="Source Sans Pro Semibold" panose="020B0603030403020204" pitchFamily="34" charset="0"/>
              </a:rPr>
              <a:t>Camilla Eriksson, retoriker och författare</a:t>
            </a:r>
          </a:p>
        </p:txBody>
      </p:sp>
    </p:spTree>
    <p:extLst>
      <p:ext uri="{BB962C8B-B14F-4D97-AF65-F5344CB8AC3E}">
        <p14:creationId xmlns:p14="http://schemas.microsoft.com/office/powerpoint/2010/main" val="23732696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Utan logga: LitenBild - Hallon">
    <p:bg>
      <p:bgPr>
        <a:solidFill>
          <a:schemeClr val="accent1"/>
        </a:solidFill>
        <a:effectLst/>
      </p:bgPr>
    </p:bg>
    <p:spTree>
      <p:nvGrpSpPr>
        <p:cNvPr id="1" name=""/>
        <p:cNvGrpSpPr/>
        <p:nvPr/>
      </p:nvGrpSpPr>
      <p:grpSpPr>
        <a:xfrm>
          <a:off x="0" y="0"/>
          <a:ext cx="0" cy="0"/>
          <a:chOff x="0" y="0"/>
          <a:chExt cx="0" cy="0"/>
        </a:xfrm>
      </p:grpSpPr>
      <p:sp>
        <p:nvSpPr>
          <p:cNvPr id="4" name="Platshållare för bild 2">
            <a:extLst>
              <a:ext uri="{FF2B5EF4-FFF2-40B4-BE49-F238E27FC236}">
                <a16:creationId xmlns:a16="http://schemas.microsoft.com/office/drawing/2014/main" id="{B404F7DF-134C-41EB-88B6-BC929E6976C1}"/>
              </a:ext>
            </a:extLst>
          </p:cNvPr>
          <p:cNvSpPr>
            <a:spLocks noGrp="1"/>
          </p:cNvSpPr>
          <p:nvPr>
            <p:ph type="pic" sz="quarter" idx="10" hasCustomPrompt="1"/>
          </p:nvPr>
        </p:nvSpPr>
        <p:spPr>
          <a:xfrm>
            <a:off x="3624263" y="1209678"/>
            <a:ext cx="4540023" cy="4538562"/>
          </a:xfrm>
          <a:prstGeom prst="rect">
            <a:avLst/>
          </a:prstGeom>
        </p:spPr>
        <p:txBody>
          <a:bodyPr/>
          <a:lstStyle>
            <a:lvl1pPr marL="0" indent="0">
              <a:buNone/>
              <a:defRPr baseline="0">
                <a:solidFill>
                  <a:schemeClr val="bg1"/>
                </a:solidFill>
              </a:defRPr>
            </a:lvl1pPr>
          </a:lstStyle>
          <a:p>
            <a:r>
              <a:rPr lang="sv-SE"/>
              <a:t>Klicka här för att lägga till en bild.</a:t>
            </a:r>
          </a:p>
        </p:txBody>
      </p:sp>
    </p:spTree>
    <p:extLst>
      <p:ext uri="{BB962C8B-B14F-4D97-AF65-F5344CB8AC3E}">
        <p14:creationId xmlns:p14="http://schemas.microsoft.com/office/powerpoint/2010/main" val="31247700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Utan logga: Citat - Apelsin">
    <p:bg>
      <p:bgPr>
        <a:solidFill>
          <a:srgbClr val="FF8300"/>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A09CAD11-925D-4D61-82AB-0026C926B1EC}"/>
              </a:ext>
            </a:extLst>
          </p:cNvPr>
          <p:cNvSpPr>
            <a:spLocks noGrp="1"/>
          </p:cNvSpPr>
          <p:nvPr>
            <p:ph type="body" sz="quarter" idx="10" hasCustomPrompt="1"/>
          </p:nvPr>
        </p:nvSpPr>
        <p:spPr>
          <a:xfrm>
            <a:off x="2454346" y="1622358"/>
            <a:ext cx="7544420" cy="362771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lang="sv-SE" sz="3200" b="0" i="0" baseline="0" smtClean="0">
                <a:solidFill>
                  <a:schemeClr val="bg1"/>
                </a:solidFill>
                <a:effectLst/>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sv-SE" sz="3600" i="1">
                <a:latin typeface="Source Sans Pro Semibold" panose="020B0603030403020204" pitchFamily="34" charset="0"/>
              </a:rPr>
              <a:t>(Använd denna mallsida för citat)</a:t>
            </a:r>
            <a:br>
              <a:rPr lang="sv-SE" sz="3600" i="1">
                <a:latin typeface="Source Sans Pro Semibold" panose="020B0603030403020204" pitchFamily="34" charset="0"/>
              </a:rPr>
            </a:br>
            <a:r>
              <a:rPr lang="sv-SE" sz="3600">
                <a:latin typeface="Source Sans Pro Semibold" panose="020B0603030403020204" pitchFamily="34" charset="0"/>
              </a:rPr>
              <a:t>” Vår förmåga att beröra, inspirera och påverka beror på hur vi uttrycker oss. Ord är makt. Därför är retorik en demokratifråga. ”</a:t>
            </a:r>
            <a:br>
              <a:rPr lang="sv-SE" sz="3600"/>
            </a:br>
            <a:br>
              <a:rPr lang="sv-SE" sz="3600"/>
            </a:br>
            <a:r>
              <a:rPr lang="sv-SE" sz="2800" i="1">
                <a:latin typeface="Source Sans Pro Semibold" panose="020B0603030403020204" pitchFamily="34" charset="0"/>
              </a:rPr>
              <a:t>Camilla Eriksson, retoriker och författare</a:t>
            </a:r>
          </a:p>
        </p:txBody>
      </p:sp>
    </p:spTree>
    <p:extLst>
      <p:ext uri="{BB962C8B-B14F-4D97-AF65-F5344CB8AC3E}">
        <p14:creationId xmlns:p14="http://schemas.microsoft.com/office/powerpoint/2010/main" val="16146925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Utan logga: LitenBild - Apelsin">
    <p:bg>
      <p:bgPr>
        <a:solidFill>
          <a:srgbClr val="FF8300"/>
        </a:solidFill>
        <a:effectLst/>
      </p:bgPr>
    </p:bg>
    <p:spTree>
      <p:nvGrpSpPr>
        <p:cNvPr id="1" name=""/>
        <p:cNvGrpSpPr/>
        <p:nvPr/>
      </p:nvGrpSpPr>
      <p:grpSpPr>
        <a:xfrm>
          <a:off x="0" y="0"/>
          <a:ext cx="0" cy="0"/>
          <a:chOff x="0" y="0"/>
          <a:chExt cx="0" cy="0"/>
        </a:xfrm>
      </p:grpSpPr>
      <p:sp>
        <p:nvSpPr>
          <p:cNvPr id="4" name="Platshållare för bild 2">
            <a:extLst>
              <a:ext uri="{FF2B5EF4-FFF2-40B4-BE49-F238E27FC236}">
                <a16:creationId xmlns:a16="http://schemas.microsoft.com/office/drawing/2014/main" id="{0D2E04AC-393E-4E0B-B255-C2AF215CD299}"/>
              </a:ext>
            </a:extLst>
          </p:cNvPr>
          <p:cNvSpPr>
            <a:spLocks noGrp="1"/>
          </p:cNvSpPr>
          <p:nvPr>
            <p:ph type="pic" sz="quarter" idx="10" hasCustomPrompt="1"/>
          </p:nvPr>
        </p:nvSpPr>
        <p:spPr>
          <a:xfrm>
            <a:off x="3624263" y="1209678"/>
            <a:ext cx="4540023" cy="4538562"/>
          </a:xfrm>
          <a:prstGeom prst="rect">
            <a:avLst/>
          </a:prstGeom>
        </p:spPr>
        <p:txBody>
          <a:bodyPr/>
          <a:lstStyle>
            <a:lvl1pPr marL="0" indent="0">
              <a:buNone/>
              <a:defRPr baseline="0">
                <a:solidFill>
                  <a:schemeClr val="bg1"/>
                </a:solidFill>
              </a:defRPr>
            </a:lvl1pPr>
          </a:lstStyle>
          <a:p>
            <a:r>
              <a:rPr lang="sv-SE"/>
              <a:t>Klicka här för att lägga till en bild.</a:t>
            </a:r>
          </a:p>
        </p:txBody>
      </p:sp>
    </p:spTree>
    <p:extLst>
      <p:ext uri="{BB962C8B-B14F-4D97-AF65-F5344CB8AC3E}">
        <p14:creationId xmlns:p14="http://schemas.microsoft.com/office/powerpoint/2010/main" val="19266802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Utan logga: Citat - Lime">
    <p:bg>
      <p:bgPr>
        <a:solidFill>
          <a:schemeClr val="accent3"/>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6D9B3FE6-BD81-4E81-9EE2-B74DAF537DC3}"/>
              </a:ext>
            </a:extLst>
          </p:cNvPr>
          <p:cNvSpPr>
            <a:spLocks noGrp="1"/>
          </p:cNvSpPr>
          <p:nvPr>
            <p:ph type="body" sz="quarter" idx="10" hasCustomPrompt="1"/>
          </p:nvPr>
        </p:nvSpPr>
        <p:spPr>
          <a:xfrm>
            <a:off x="2454346" y="1622358"/>
            <a:ext cx="7544420" cy="362771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lang="sv-SE" sz="3200" b="0" i="0" baseline="0" smtClean="0">
                <a:solidFill>
                  <a:schemeClr val="bg1"/>
                </a:solidFill>
                <a:effectLst/>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sv-SE" sz="3600" i="1">
                <a:latin typeface="Source Sans Pro Semibold" panose="020B0603030403020204" pitchFamily="34" charset="0"/>
              </a:rPr>
              <a:t>(Använd denna mallsida för citat)</a:t>
            </a:r>
            <a:br>
              <a:rPr lang="sv-SE" sz="3600" i="1">
                <a:latin typeface="Source Sans Pro Semibold" panose="020B0603030403020204" pitchFamily="34" charset="0"/>
              </a:rPr>
            </a:br>
            <a:r>
              <a:rPr lang="sv-SE" sz="3600">
                <a:latin typeface="Source Sans Pro Semibold" panose="020B0603030403020204" pitchFamily="34" charset="0"/>
              </a:rPr>
              <a:t>” Vår förmåga att beröra, inspirera och påverka beror på hur vi uttrycker oss. Ord är makt. Därför är retorik en demokratifråga. ”</a:t>
            </a:r>
            <a:br>
              <a:rPr lang="sv-SE" sz="3600"/>
            </a:br>
            <a:br>
              <a:rPr lang="sv-SE" sz="3600"/>
            </a:br>
            <a:r>
              <a:rPr lang="sv-SE" sz="2800" i="1">
                <a:latin typeface="Source Sans Pro Semibold" panose="020B0603030403020204" pitchFamily="34" charset="0"/>
              </a:rPr>
              <a:t>Camilla Eriksson, retoriker och författare</a:t>
            </a:r>
          </a:p>
        </p:txBody>
      </p:sp>
    </p:spTree>
    <p:extLst>
      <p:ext uri="{BB962C8B-B14F-4D97-AF65-F5344CB8AC3E}">
        <p14:creationId xmlns:p14="http://schemas.microsoft.com/office/powerpoint/2010/main" val="10048988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Utan logga: LitenBild - Lime">
    <p:bg>
      <p:bgPr>
        <a:solidFill>
          <a:schemeClr val="accent3"/>
        </a:solidFill>
        <a:effectLst/>
      </p:bgPr>
    </p:bg>
    <p:spTree>
      <p:nvGrpSpPr>
        <p:cNvPr id="1" name=""/>
        <p:cNvGrpSpPr/>
        <p:nvPr/>
      </p:nvGrpSpPr>
      <p:grpSpPr>
        <a:xfrm>
          <a:off x="0" y="0"/>
          <a:ext cx="0" cy="0"/>
          <a:chOff x="0" y="0"/>
          <a:chExt cx="0" cy="0"/>
        </a:xfrm>
      </p:grpSpPr>
      <p:sp>
        <p:nvSpPr>
          <p:cNvPr id="4" name="Platshållare för bild 2">
            <a:extLst>
              <a:ext uri="{FF2B5EF4-FFF2-40B4-BE49-F238E27FC236}">
                <a16:creationId xmlns:a16="http://schemas.microsoft.com/office/drawing/2014/main" id="{96F78CB2-4678-408C-8142-137D02C800A6}"/>
              </a:ext>
            </a:extLst>
          </p:cNvPr>
          <p:cNvSpPr>
            <a:spLocks noGrp="1"/>
          </p:cNvSpPr>
          <p:nvPr>
            <p:ph type="pic" sz="quarter" idx="10" hasCustomPrompt="1"/>
          </p:nvPr>
        </p:nvSpPr>
        <p:spPr>
          <a:xfrm>
            <a:off x="3624263" y="1209678"/>
            <a:ext cx="4540023" cy="4538562"/>
          </a:xfrm>
          <a:prstGeom prst="rect">
            <a:avLst/>
          </a:prstGeom>
        </p:spPr>
        <p:txBody>
          <a:bodyPr/>
          <a:lstStyle>
            <a:lvl1pPr marL="0" indent="0">
              <a:buNone/>
              <a:defRPr baseline="0">
                <a:solidFill>
                  <a:schemeClr val="bg1"/>
                </a:solidFill>
              </a:defRPr>
            </a:lvl1pPr>
          </a:lstStyle>
          <a:p>
            <a:r>
              <a:rPr lang="sv-SE"/>
              <a:t>Klicka här för att lägga till en bild.</a:t>
            </a:r>
          </a:p>
        </p:txBody>
      </p:sp>
    </p:spTree>
    <p:extLst>
      <p:ext uri="{BB962C8B-B14F-4D97-AF65-F5344CB8AC3E}">
        <p14:creationId xmlns:p14="http://schemas.microsoft.com/office/powerpoint/2010/main" val="10726520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Utan logga: Citat - Plommon">
    <p:bg>
      <p:bgPr>
        <a:solidFill>
          <a:schemeClr val="accent5"/>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E34EA58-C6C9-4E4D-9343-605B6CC81773}"/>
              </a:ext>
            </a:extLst>
          </p:cNvPr>
          <p:cNvSpPr>
            <a:spLocks noGrp="1"/>
          </p:cNvSpPr>
          <p:nvPr>
            <p:ph type="body" sz="quarter" idx="10" hasCustomPrompt="1"/>
          </p:nvPr>
        </p:nvSpPr>
        <p:spPr>
          <a:xfrm>
            <a:off x="2454346" y="1622358"/>
            <a:ext cx="7544420" cy="362771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lang="sv-SE" sz="3200" b="0" i="0" baseline="0" smtClean="0">
                <a:solidFill>
                  <a:schemeClr val="bg1"/>
                </a:solidFill>
                <a:effectLst/>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sv-SE" sz="3600" i="1">
                <a:latin typeface="Source Sans Pro Semibold" panose="020B0603030403020204" pitchFamily="34" charset="0"/>
              </a:rPr>
              <a:t>(Använd denna mallsida för citat)</a:t>
            </a:r>
            <a:br>
              <a:rPr lang="sv-SE" sz="3600" i="1">
                <a:latin typeface="Source Sans Pro Semibold" panose="020B0603030403020204" pitchFamily="34" charset="0"/>
              </a:rPr>
            </a:br>
            <a:r>
              <a:rPr lang="sv-SE" sz="3600">
                <a:latin typeface="Source Sans Pro Semibold" panose="020B0603030403020204" pitchFamily="34" charset="0"/>
              </a:rPr>
              <a:t>” Vår förmåga att beröra, inspirera och påverka beror på hur vi uttrycker oss. Ord är makt. Därför är retorik en demokratifråga. ”</a:t>
            </a:r>
            <a:br>
              <a:rPr lang="sv-SE" sz="3600"/>
            </a:br>
            <a:br>
              <a:rPr lang="sv-SE" sz="3600"/>
            </a:br>
            <a:r>
              <a:rPr lang="sv-SE" sz="2800" i="1">
                <a:latin typeface="Source Sans Pro Semibold" panose="020B0603030403020204" pitchFamily="34" charset="0"/>
              </a:rPr>
              <a:t>Camilla Eriksson, retoriker och författare</a:t>
            </a:r>
          </a:p>
        </p:txBody>
      </p:sp>
    </p:spTree>
    <p:extLst>
      <p:ext uri="{BB962C8B-B14F-4D97-AF65-F5344CB8AC3E}">
        <p14:creationId xmlns:p14="http://schemas.microsoft.com/office/powerpoint/2010/main" val="20773598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Utan logga: LitenBild - Plommon">
    <p:bg>
      <p:bgPr>
        <a:solidFill>
          <a:schemeClr val="accent5"/>
        </a:solidFill>
        <a:effectLst/>
      </p:bgPr>
    </p:bg>
    <p:spTree>
      <p:nvGrpSpPr>
        <p:cNvPr id="1" name=""/>
        <p:cNvGrpSpPr/>
        <p:nvPr/>
      </p:nvGrpSpPr>
      <p:grpSpPr>
        <a:xfrm>
          <a:off x="0" y="0"/>
          <a:ext cx="0" cy="0"/>
          <a:chOff x="0" y="0"/>
          <a:chExt cx="0" cy="0"/>
        </a:xfrm>
      </p:grpSpPr>
      <p:sp>
        <p:nvSpPr>
          <p:cNvPr id="5" name="Platshållare för bild 2">
            <a:extLst>
              <a:ext uri="{FF2B5EF4-FFF2-40B4-BE49-F238E27FC236}">
                <a16:creationId xmlns:a16="http://schemas.microsoft.com/office/drawing/2014/main" id="{089EF29D-23C4-48B3-8C0F-3E3D059F19D3}"/>
              </a:ext>
            </a:extLst>
          </p:cNvPr>
          <p:cNvSpPr>
            <a:spLocks noGrp="1"/>
          </p:cNvSpPr>
          <p:nvPr>
            <p:ph type="pic" sz="quarter" idx="10" hasCustomPrompt="1"/>
          </p:nvPr>
        </p:nvSpPr>
        <p:spPr>
          <a:xfrm>
            <a:off x="3624263" y="1209678"/>
            <a:ext cx="4540023" cy="4538562"/>
          </a:xfrm>
          <a:prstGeom prst="rect">
            <a:avLst/>
          </a:prstGeom>
        </p:spPr>
        <p:txBody>
          <a:bodyPr/>
          <a:lstStyle>
            <a:lvl1pPr marL="0" indent="0">
              <a:buNone/>
              <a:defRPr baseline="0">
                <a:solidFill>
                  <a:schemeClr val="bg1"/>
                </a:solidFill>
              </a:defRPr>
            </a:lvl1pPr>
          </a:lstStyle>
          <a:p>
            <a:r>
              <a:rPr lang="sv-SE"/>
              <a:t>Klicka här för att lägga till en bild.</a:t>
            </a:r>
          </a:p>
        </p:txBody>
      </p:sp>
    </p:spTree>
    <p:extLst>
      <p:ext uri="{BB962C8B-B14F-4D97-AF65-F5344CB8AC3E}">
        <p14:creationId xmlns:p14="http://schemas.microsoft.com/office/powerpoint/2010/main" val="2448326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gga: Punktlista 2 - Skiffer">
    <p:bg>
      <p:bgPr>
        <a:solidFill>
          <a:schemeClr val="tx2"/>
        </a:solidFill>
        <a:effectLst/>
      </p:bgPr>
    </p:bg>
    <p:spTree>
      <p:nvGrpSpPr>
        <p:cNvPr id="1" name=""/>
        <p:cNvGrpSpPr/>
        <p:nvPr/>
      </p:nvGrpSpPr>
      <p:grpSpPr>
        <a:xfrm>
          <a:off x="0" y="0"/>
          <a:ext cx="0" cy="0"/>
          <a:chOff x="0" y="0"/>
          <a:chExt cx="0" cy="0"/>
        </a:xfrm>
      </p:grpSpPr>
      <p:sp>
        <p:nvSpPr>
          <p:cNvPr id="6" name="Platshållare för innehåll 2"/>
          <p:cNvSpPr>
            <a:spLocks noGrp="1"/>
          </p:cNvSpPr>
          <p:nvPr>
            <p:ph idx="10" hasCustomPrompt="1"/>
          </p:nvPr>
        </p:nvSpPr>
        <p:spPr>
          <a:xfrm>
            <a:off x="742951" y="2345873"/>
            <a:ext cx="7956550" cy="2562226"/>
          </a:xfrm>
          <a:prstGeom prst="rect">
            <a:avLst/>
          </a:prstGeom>
        </p:spPr>
        <p:txBody>
          <a:bodyPr/>
          <a:lstStyle>
            <a:lvl1pPr>
              <a:spcAft>
                <a:spcPts val="600"/>
              </a:spcAft>
              <a:defRPr sz="2800" b="0" baseline="0">
                <a:solidFill>
                  <a:schemeClr val="bg1"/>
                </a:solidFill>
                <a:latin typeface="Source Sans Pro Semibold" panose="020B0603030403020204" pitchFamily="34" charset="0"/>
              </a:defRPr>
            </a:lvl1pPr>
            <a:lvl2pPr>
              <a:spcAft>
                <a:spcPts val="600"/>
              </a:spcAft>
              <a:defRPr sz="24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4" name="Rubrik 1">
            <a:extLst>
              <a:ext uri="{FF2B5EF4-FFF2-40B4-BE49-F238E27FC236}">
                <a16:creationId xmlns:a16="http://schemas.microsoft.com/office/drawing/2014/main" id="{94D6BD5A-4054-4C4C-ADFD-83AD6DE2E934}"/>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322401865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6" Type="http://schemas.openxmlformats.org/officeDocument/2006/relationships/theme" Target="../theme/theme2.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9000"/>
          </a:schemeClr>
        </a:solidFill>
        <a:effectLst/>
      </p:bgPr>
    </p:bg>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74">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2" name="MSIPCMContentMarking" descr="{&quot;HashCode&quot;:1251794498,&quot;Placement&quot;:&quot;Footer&quot;,&quot;Top&quot;:519.343,&quot;Left&quot;:911.287964,&quot;SlideWidth&quot;:960,&quot;SlideHeight&quot;:540}">
            <a:extLst>
              <a:ext uri="{FF2B5EF4-FFF2-40B4-BE49-F238E27FC236}">
                <a16:creationId xmlns:a16="http://schemas.microsoft.com/office/drawing/2014/main" id="{9B90883E-D5F6-44EE-80C8-265F0950FAC4}"/>
              </a:ext>
            </a:extLst>
          </p:cNvPr>
          <p:cNvSpPr txBox="1"/>
          <p:nvPr userDrawn="1"/>
        </p:nvSpPr>
        <p:spPr>
          <a:xfrm>
            <a:off x="11573357" y="6595656"/>
            <a:ext cx="618643" cy="262344"/>
          </a:xfrm>
          <a:prstGeom prst="rect">
            <a:avLst/>
          </a:prstGeom>
          <a:noFill/>
        </p:spPr>
        <p:txBody>
          <a:bodyPr vert="horz" wrap="square" lIns="0" tIns="0" rIns="0" bIns="0" rtlCol="0" anchor="ctr" anchorCtr="1">
            <a:spAutoFit/>
          </a:bodyPr>
          <a:lstStyle/>
          <a:p>
            <a:pPr algn="r">
              <a:spcBef>
                <a:spcPts val="0"/>
              </a:spcBef>
              <a:spcAft>
                <a:spcPts val="0"/>
              </a:spcAft>
            </a:pPr>
            <a:r>
              <a:rPr lang="sv-SE" sz="1000">
                <a:solidFill>
                  <a:srgbClr val="000000"/>
                </a:solidFill>
                <a:latin typeface="Calibri" panose="020F0502020204030204" pitchFamily="34" charset="0"/>
              </a:rPr>
              <a:t>Öppen</a:t>
            </a:r>
          </a:p>
        </p:txBody>
      </p:sp>
    </p:spTree>
    <p:extLst>
      <p:ext uri="{BB962C8B-B14F-4D97-AF65-F5344CB8AC3E}">
        <p14:creationId xmlns:p14="http://schemas.microsoft.com/office/powerpoint/2010/main" val="1237716044"/>
      </p:ext>
    </p:extLst>
  </p:cSld>
  <p:clrMap bg1="lt1" tx1="dk1" bg2="lt2" tx2="dk2" accent1="accent1" accent2="accent2" accent3="accent3" accent4="accent4" accent5="accent5" accent6="accent6" hlink="hlink" folHlink="folHlink"/>
  <p:sldLayoutIdLst>
    <p:sldLayoutId id="2147483706" r:id="rId1"/>
    <p:sldLayoutId id="2147483708" r:id="rId2"/>
    <p:sldLayoutId id="2147483713" r:id="rId3"/>
    <p:sldLayoutId id="2147483864" r:id="rId4"/>
    <p:sldLayoutId id="2147483682" r:id="rId5"/>
    <p:sldLayoutId id="2147483867" r:id="rId6"/>
    <p:sldLayoutId id="2147483783" r:id="rId7"/>
    <p:sldLayoutId id="2147483866" r:id="rId8"/>
    <p:sldLayoutId id="2147483709" r:id="rId9"/>
    <p:sldLayoutId id="2147483868" r:id="rId10"/>
    <p:sldLayoutId id="2147483790" r:id="rId11"/>
    <p:sldLayoutId id="2147483720" r:id="rId12"/>
    <p:sldLayoutId id="2147483674" r:id="rId13"/>
    <p:sldLayoutId id="2147483780" r:id="rId14"/>
    <p:sldLayoutId id="2147483704" r:id="rId15"/>
    <p:sldLayoutId id="2147483869" r:id="rId16"/>
    <p:sldLayoutId id="2147483782" r:id="rId17"/>
    <p:sldLayoutId id="2147483870" r:id="rId18"/>
    <p:sldLayoutId id="2147483788" r:id="rId19"/>
    <p:sldLayoutId id="2147483871" r:id="rId20"/>
    <p:sldLayoutId id="2147483693" r:id="rId21"/>
    <p:sldLayoutId id="2147483719" r:id="rId22"/>
    <p:sldLayoutId id="2147483661" r:id="rId23"/>
    <p:sldLayoutId id="2147483781" r:id="rId24"/>
    <p:sldLayoutId id="2147483791" r:id="rId25"/>
    <p:sldLayoutId id="2147483872" r:id="rId26"/>
    <p:sldLayoutId id="2147483663" r:id="rId27"/>
    <p:sldLayoutId id="2147483873" r:id="rId28"/>
    <p:sldLayoutId id="2147483789" r:id="rId29"/>
    <p:sldLayoutId id="2147483874" r:id="rId30"/>
    <p:sldLayoutId id="2147483685" r:id="rId31"/>
    <p:sldLayoutId id="2147483699" r:id="rId32"/>
    <p:sldLayoutId id="2147483670" r:id="rId33"/>
    <p:sldLayoutId id="2147483776" r:id="rId34"/>
    <p:sldLayoutId id="2147483700" r:id="rId35"/>
    <p:sldLayoutId id="2147483875" r:id="rId36"/>
    <p:sldLayoutId id="2147483684" r:id="rId37"/>
    <p:sldLayoutId id="2147483876" r:id="rId38"/>
    <p:sldLayoutId id="2147483784" r:id="rId39"/>
    <p:sldLayoutId id="2147483877" r:id="rId40"/>
    <p:sldLayoutId id="2147483689" r:id="rId41"/>
    <p:sldLayoutId id="2147483715" r:id="rId42"/>
    <p:sldLayoutId id="2147483671" r:id="rId43"/>
    <p:sldLayoutId id="2147483777" r:id="rId44"/>
    <p:sldLayoutId id="2147483701" r:id="rId45"/>
    <p:sldLayoutId id="2147483878" r:id="rId46"/>
    <p:sldLayoutId id="2147483679" r:id="rId47"/>
    <p:sldLayoutId id="2147483879" r:id="rId48"/>
    <p:sldLayoutId id="2147483785" r:id="rId49"/>
    <p:sldLayoutId id="2147483880" r:id="rId50"/>
    <p:sldLayoutId id="2147483690" r:id="rId51"/>
    <p:sldLayoutId id="2147483716" r:id="rId52"/>
    <p:sldLayoutId id="2147483672" r:id="rId53"/>
    <p:sldLayoutId id="2147483778" r:id="rId54"/>
    <p:sldLayoutId id="2147483702" r:id="rId55"/>
    <p:sldLayoutId id="2147483881" r:id="rId56"/>
    <p:sldLayoutId id="2147483680" r:id="rId57"/>
    <p:sldLayoutId id="2147483882" r:id="rId58"/>
    <p:sldLayoutId id="2147483786" r:id="rId59"/>
    <p:sldLayoutId id="2147483883" r:id="rId60"/>
    <p:sldLayoutId id="2147483691" r:id="rId61"/>
    <p:sldLayoutId id="2147483717" r:id="rId62"/>
    <p:sldLayoutId id="2147483673" r:id="rId63"/>
    <p:sldLayoutId id="2147483779" r:id="rId64"/>
    <p:sldLayoutId id="2147483703" r:id="rId65"/>
    <p:sldLayoutId id="2147483884" r:id="rId66"/>
    <p:sldLayoutId id="2147483681" r:id="rId67"/>
    <p:sldLayoutId id="2147483885" r:id="rId68"/>
    <p:sldLayoutId id="2147483787" r:id="rId69"/>
    <p:sldLayoutId id="2147483886" r:id="rId70"/>
    <p:sldLayoutId id="2147483692" r:id="rId71"/>
    <p:sldLayoutId id="2147483718" r:id="rId7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 userDrawn="1">
          <p15:clr>
            <a:srgbClr val="F26B43"/>
          </p15:clr>
        </p15:guide>
        <p15:guide id="2" pos="370" userDrawn="1">
          <p15:clr>
            <a:srgbClr val="F26B43"/>
          </p15:clr>
        </p15:guide>
        <p15:guide id="3" pos="756" userDrawn="1">
          <p15:clr>
            <a:srgbClr val="F26B43"/>
          </p15:clr>
        </p15:guide>
        <p15:guide id="4" pos="1141" userDrawn="1">
          <p15:clr>
            <a:srgbClr val="F26B43"/>
          </p15:clr>
        </p15:guide>
        <p15:guide id="5" pos="1527" userDrawn="1">
          <p15:clr>
            <a:srgbClr val="F26B43"/>
          </p15:clr>
        </p15:guide>
        <p15:guide id="6" pos="1912" userDrawn="1">
          <p15:clr>
            <a:srgbClr val="F26B43"/>
          </p15:clr>
        </p15:guide>
        <p15:guide id="7" pos="2298" userDrawn="1">
          <p15:clr>
            <a:srgbClr val="F26B43"/>
          </p15:clr>
        </p15:guide>
        <p15:guide id="8" pos="2683" userDrawn="1">
          <p15:clr>
            <a:srgbClr val="F26B43"/>
          </p15:clr>
        </p15:guide>
        <p15:guide id="9" pos="3069" userDrawn="1">
          <p15:clr>
            <a:srgbClr val="F26B43"/>
          </p15:clr>
        </p15:guide>
        <p15:guide id="10" pos="3454" userDrawn="1">
          <p15:clr>
            <a:srgbClr val="F26B43"/>
          </p15:clr>
        </p15:guide>
        <p15:guide id="11" pos="3840" userDrawn="1">
          <p15:clr>
            <a:srgbClr val="F26B43"/>
          </p15:clr>
        </p15:guide>
        <p15:guide id="12" pos="4226" userDrawn="1">
          <p15:clr>
            <a:srgbClr val="F26B43"/>
          </p15:clr>
        </p15:guide>
        <p15:guide id="13" pos="4611" userDrawn="1">
          <p15:clr>
            <a:srgbClr val="F26B43"/>
          </p15:clr>
        </p15:guide>
        <p15:guide id="14" pos="4997" userDrawn="1">
          <p15:clr>
            <a:srgbClr val="F26B43"/>
          </p15:clr>
        </p15:guide>
        <p15:guide id="15" pos="5382" userDrawn="1">
          <p15:clr>
            <a:srgbClr val="F26B43"/>
          </p15:clr>
        </p15:guide>
        <p15:guide id="16" pos="5768" userDrawn="1">
          <p15:clr>
            <a:srgbClr val="F26B43"/>
          </p15:clr>
        </p15:guide>
        <p15:guide id="17" pos="6153" userDrawn="1">
          <p15:clr>
            <a:srgbClr val="F26B43"/>
          </p15:clr>
        </p15:guide>
        <p15:guide id="18" pos="6539" userDrawn="1">
          <p15:clr>
            <a:srgbClr val="F26B43"/>
          </p15:clr>
        </p15:guide>
        <p15:guide id="19" pos="6902" userDrawn="1">
          <p15:clr>
            <a:srgbClr val="F26B43"/>
          </p15:clr>
        </p15:guide>
        <p15:guide id="20" pos="7287" userDrawn="1">
          <p15:clr>
            <a:srgbClr val="F26B43"/>
          </p15:clr>
        </p15:guide>
        <p15:guide id="21" orient="horz" pos="1570" userDrawn="1">
          <p15:clr>
            <a:srgbClr val="F26B43"/>
          </p15:clr>
        </p15:guide>
        <p15:guide id="22" orient="horz" pos="2750" userDrawn="1">
          <p15:clr>
            <a:srgbClr val="F26B43"/>
          </p15:clr>
        </p15:guide>
        <p15:guide id="23" orient="horz" pos="3929" userDrawn="1">
          <p15:clr>
            <a:srgbClr val="F26B43"/>
          </p15:clr>
        </p15:guide>
        <p15:guide id="24" orient="horz" pos="981" userDrawn="1">
          <p15:clr>
            <a:srgbClr val="F26B43"/>
          </p15:clr>
        </p15:guide>
        <p15:guide id="25" pos="7469" userDrawn="1">
          <p15:clr>
            <a:srgbClr val="F26B43"/>
          </p15:clr>
        </p15:guide>
        <p15:guide id="26" orient="horz" pos="210" userDrawn="1">
          <p15:clr>
            <a:srgbClr val="F26B43"/>
          </p15:clr>
        </p15:guide>
        <p15:guide id="27" orient="horz" pos="2160" userDrawn="1">
          <p15:clr>
            <a:srgbClr val="F26B43"/>
          </p15:clr>
        </p15:guide>
        <p15:guide id="28" orient="horz" pos="3339" userDrawn="1">
          <p15:clr>
            <a:srgbClr val="F26B43"/>
          </p15:clr>
        </p15:guide>
        <p15:guide id="29" pos="21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9000"/>
          </a:schemeClr>
        </a:solidFill>
        <a:effectLst/>
      </p:bgPr>
    </p:bg>
    <p:spTree>
      <p:nvGrpSpPr>
        <p:cNvPr id="1" name=""/>
        <p:cNvGrpSpPr/>
        <p:nvPr/>
      </p:nvGrpSpPr>
      <p:grpSpPr>
        <a:xfrm>
          <a:off x="0" y="0"/>
          <a:ext cx="0" cy="0"/>
          <a:chOff x="0" y="0"/>
          <a:chExt cx="0" cy="0"/>
        </a:xfrm>
      </p:grpSpPr>
      <p:sp>
        <p:nvSpPr>
          <p:cNvPr id="2" name="MSIPCMContentMarking" descr="{&quot;HashCode&quot;:1251794498,&quot;Placement&quot;:&quot;Footer&quot;,&quot;Top&quot;:519.343,&quot;Left&quot;:911.287964,&quot;SlideWidth&quot;:960,&quot;SlideHeight&quot;:540}">
            <a:extLst>
              <a:ext uri="{FF2B5EF4-FFF2-40B4-BE49-F238E27FC236}">
                <a16:creationId xmlns:a16="http://schemas.microsoft.com/office/drawing/2014/main" id="{F55D4AAB-752C-4D84-BB4A-7B26C6C9C560}"/>
              </a:ext>
            </a:extLst>
          </p:cNvPr>
          <p:cNvSpPr txBox="1"/>
          <p:nvPr userDrawn="1"/>
        </p:nvSpPr>
        <p:spPr>
          <a:xfrm>
            <a:off x="11573357" y="6595656"/>
            <a:ext cx="618643" cy="262344"/>
          </a:xfrm>
          <a:prstGeom prst="rect">
            <a:avLst/>
          </a:prstGeom>
          <a:noFill/>
        </p:spPr>
        <p:txBody>
          <a:bodyPr vert="horz" wrap="square" lIns="0" tIns="0" rIns="0" bIns="0" rtlCol="0" anchor="ctr" anchorCtr="1">
            <a:spAutoFit/>
          </a:bodyPr>
          <a:lstStyle/>
          <a:p>
            <a:pPr algn="r">
              <a:spcBef>
                <a:spcPts val="0"/>
              </a:spcBef>
              <a:spcAft>
                <a:spcPts val="0"/>
              </a:spcAft>
            </a:pPr>
            <a:r>
              <a:rPr lang="sv-SE" sz="1000">
                <a:solidFill>
                  <a:srgbClr val="000000"/>
                </a:solidFill>
                <a:latin typeface="Calibri" panose="020F0502020204030204" pitchFamily="34" charset="0"/>
              </a:rPr>
              <a:t>Öppen</a:t>
            </a:r>
          </a:p>
        </p:txBody>
      </p:sp>
    </p:spTree>
    <p:extLst>
      <p:ext uri="{BB962C8B-B14F-4D97-AF65-F5344CB8AC3E}">
        <p14:creationId xmlns:p14="http://schemas.microsoft.com/office/powerpoint/2010/main" val="2418902132"/>
      </p:ext>
    </p:extLst>
  </p:cSld>
  <p:clrMap bg1="lt1" tx1="dk1" bg2="lt2" tx2="dk2" accent1="accent1" accent2="accent2" accent3="accent3" accent4="accent4" accent5="accent5" accent6="accent6" hlink="hlink" folHlink="folHlink"/>
  <p:sldLayoutIdLst>
    <p:sldLayoutId id="2147483863" r:id="rId1"/>
    <p:sldLayoutId id="2147483835" r:id="rId2"/>
    <p:sldLayoutId id="2147483844" r:id="rId3"/>
    <p:sldLayoutId id="2147483840" r:id="rId4"/>
    <p:sldLayoutId id="2147483849" r:id="rId5"/>
    <p:sldLayoutId id="2147483841" r:id="rId6"/>
    <p:sldLayoutId id="2147483850" r:id="rId7"/>
    <p:sldLayoutId id="2147483836" r:id="rId8"/>
    <p:sldLayoutId id="2147483845" r:id="rId9"/>
    <p:sldLayoutId id="2147483837" r:id="rId10"/>
    <p:sldLayoutId id="2147483846" r:id="rId11"/>
    <p:sldLayoutId id="2147483838" r:id="rId12"/>
    <p:sldLayoutId id="2147483847" r:id="rId13"/>
    <p:sldLayoutId id="2147483839" r:id="rId14"/>
    <p:sldLayoutId id="2147483848"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
          <p15:clr>
            <a:srgbClr val="F26B43"/>
          </p15:clr>
        </p15:guide>
        <p15:guide id="2" pos="370">
          <p15:clr>
            <a:srgbClr val="F26B43"/>
          </p15:clr>
        </p15:guide>
        <p15:guide id="3" pos="756">
          <p15:clr>
            <a:srgbClr val="F26B43"/>
          </p15:clr>
        </p15:guide>
        <p15:guide id="4" pos="1141">
          <p15:clr>
            <a:srgbClr val="F26B43"/>
          </p15:clr>
        </p15:guide>
        <p15:guide id="5" pos="1527">
          <p15:clr>
            <a:srgbClr val="F26B43"/>
          </p15:clr>
        </p15:guide>
        <p15:guide id="6" pos="1912">
          <p15:clr>
            <a:srgbClr val="F26B43"/>
          </p15:clr>
        </p15:guide>
        <p15:guide id="7" pos="2298">
          <p15:clr>
            <a:srgbClr val="F26B43"/>
          </p15:clr>
        </p15:guide>
        <p15:guide id="8" pos="2683">
          <p15:clr>
            <a:srgbClr val="F26B43"/>
          </p15:clr>
        </p15:guide>
        <p15:guide id="9" pos="3069">
          <p15:clr>
            <a:srgbClr val="F26B43"/>
          </p15:clr>
        </p15:guide>
        <p15:guide id="10" pos="3454">
          <p15:clr>
            <a:srgbClr val="F26B43"/>
          </p15:clr>
        </p15:guide>
        <p15:guide id="11" pos="3840">
          <p15:clr>
            <a:srgbClr val="F26B43"/>
          </p15:clr>
        </p15:guide>
        <p15:guide id="12" pos="4226">
          <p15:clr>
            <a:srgbClr val="F26B43"/>
          </p15:clr>
        </p15:guide>
        <p15:guide id="13" pos="4611">
          <p15:clr>
            <a:srgbClr val="F26B43"/>
          </p15:clr>
        </p15:guide>
        <p15:guide id="14" pos="4997">
          <p15:clr>
            <a:srgbClr val="F26B43"/>
          </p15:clr>
        </p15:guide>
        <p15:guide id="15" pos="5382">
          <p15:clr>
            <a:srgbClr val="F26B43"/>
          </p15:clr>
        </p15:guide>
        <p15:guide id="16" pos="5768">
          <p15:clr>
            <a:srgbClr val="F26B43"/>
          </p15:clr>
        </p15:guide>
        <p15:guide id="17" pos="6153">
          <p15:clr>
            <a:srgbClr val="F26B43"/>
          </p15:clr>
        </p15:guide>
        <p15:guide id="18" pos="6539">
          <p15:clr>
            <a:srgbClr val="F26B43"/>
          </p15:clr>
        </p15:guide>
        <p15:guide id="19" pos="6902">
          <p15:clr>
            <a:srgbClr val="F26B43"/>
          </p15:clr>
        </p15:guide>
        <p15:guide id="20" pos="7287">
          <p15:clr>
            <a:srgbClr val="F26B43"/>
          </p15:clr>
        </p15:guide>
        <p15:guide id="21" orient="horz" pos="1570">
          <p15:clr>
            <a:srgbClr val="F26B43"/>
          </p15:clr>
        </p15:guide>
        <p15:guide id="22" orient="horz" pos="2750">
          <p15:clr>
            <a:srgbClr val="F26B43"/>
          </p15:clr>
        </p15:guide>
        <p15:guide id="23" orient="horz" pos="3929">
          <p15:clr>
            <a:srgbClr val="F26B43"/>
          </p15:clr>
        </p15:guide>
        <p15:guide id="24" orient="horz" pos="981">
          <p15:clr>
            <a:srgbClr val="F26B43"/>
          </p15:clr>
        </p15:guide>
        <p15:guide id="25" pos="7469">
          <p15:clr>
            <a:srgbClr val="F26B43"/>
          </p15:clr>
        </p15:guide>
        <p15:guide id="26" orient="horz" pos="210">
          <p15:clr>
            <a:srgbClr val="F26B43"/>
          </p15:clr>
        </p15:guide>
        <p15:guide id="27" orient="horz" pos="2160">
          <p15:clr>
            <a:srgbClr val="F26B43"/>
          </p15:clr>
        </p15:guide>
        <p15:guide id="28" orient="horz" pos="3339">
          <p15:clr>
            <a:srgbClr val="F26B43"/>
          </p15:clr>
        </p15:guide>
        <p15:guide id="29" pos="21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6.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76.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7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6.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76.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7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76.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7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7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7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7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A3AA"/>
        </a:solidFill>
        <a:effectLst/>
      </p:bgPr>
    </p:bg>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FA2AB61D-1BE2-4072-88DA-BCD2D15AA706}"/>
              </a:ext>
            </a:extLst>
          </p:cNvPr>
          <p:cNvSpPr>
            <a:spLocks noGrp="1"/>
          </p:cNvSpPr>
          <p:nvPr>
            <p:ph type="body" sz="quarter" idx="10"/>
          </p:nvPr>
        </p:nvSpPr>
        <p:spPr/>
        <p:txBody>
          <a:bodyPr/>
          <a:lstStyle/>
          <a:p>
            <a:endParaRPr lang="sv-SE"/>
          </a:p>
        </p:txBody>
      </p:sp>
      <p:pic>
        <p:nvPicPr>
          <p:cNvPr id="15" name="Platshållare för innehåll 14">
            <a:extLst>
              <a:ext uri="{FF2B5EF4-FFF2-40B4-BE49-F238E27FC236}">
                <a16:creationId xmlns:a16="http://schemas.microsoft.com/office/drawing/2014/main" id="{638115BC-43F5-4E21-A2D1-9B05C91D0831}"/>
              </a:ext>
            </a:extLst>
          </p:cNvPr>
          <p:cNvPicPr>
            <a:picLocks noGrp="1" noChangeAspect="1"/>
          </p:cNvPicPr>
          <p:nvPr>
            <p:ph idx="4294967295"/>
          </p:nvPr>
        </p:nvPicPr>
        <p:blipFill>
          <a:blip r:embed="rId2"/>
          <a:stretch>
            <a:fillRect/>
          </a:stretch>
        </p:blipFill>
        <p:spPr>
          <a:xfrm>
            <a:off x="0" y="1033108"/>
            <a:ext cx="12192000" cy="5851525"/>
          </a:xfrm>
          <a:prstGeom prst="rect">
            <a:avLst/>
          </a:prstGeom>
        </p:spPr>
      </p:pic>
      <p:sp>
        <p:nvSpPr>
          <p:cNvPr id="7" name="Rektangel: rundade hörn 6">
            <a:extLst>
              <a:ext uri="{FF2B5EF4-FFF2-40B4-BE49-F238E27FC236}">
                <a16:creationId xmlns:a16="http://schemas.microsoft.com/office/drawing/2014/main" id="{430E7D70-9A0D-480E-A156-4E9F1D02D4F9}"/>
              </a:ext>
            </a:extLst>
          </p:cNvPr>
          <p:cNvSpPr/>
          <p:nvPr/>
        </p:nvSpPr>
        <p:spPr>
          <a:xfrm>
            <a:off x="8398528" y="1251285"/>
            <a:ext cx="2815433" cy="3262964"/>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07000"/>
              </a:lnSpc>
              <a:spcAft>
                <a:spcPts val="1125"/>
              </a:spcAft>
            </a:pPr>
            <a:r>
              <a:rPr lang="ar-LB" sz="1800" dirty="0">
                <a:solidFill>
                  <a:srgbClr val="333333"/>
                </a:solidFill>
                <a:effectLst/>
                <a:latin typeface="Nunito Sans" pitchFamily="2" charset="0"/>
                <a:ea typeface="Times New Roman" panose="02020603050405020304" pitchFamily="18" charset="0"/>
                <a:cs typeface="Times New Roman" panose="02020603050405020304" pitchFamily="18" charset="0"/>
              </a:rPr>
              <a:t>أهلا وسهلا بكم في صفحة البداية. تقوم بتسجيل الدخول باستخدام الهوية البنكية </a:t>
            </a:r>
            <a:r>
              <a:rPr lang="sv-SE" sz="1800" dirty="0" err="1">
                <a:solidFill>
                  <a:srgbClr val="333333"/>
                </a:solidFill>
                <a:effectLst/>
                <a:latin typeface="Nunito Sans" pitchFamily="2" charset="0"/>
                <a:ea typeface="Times New Roman" panose="02020603050405020304" pitchFamily="18" charset="0"/>
                <a:cs typeface="Times New Roman" panose="02020603050405020304" pitchFamily="18" charset="0"/>
              </a:rPr>
              <a:t>BankID</a:t>
            </a:r>
            <a:r>
              <a:rPr lang="ar-SA" sz="1800" dirty="0">
                <a:solidFill>
                  <a:srgbClr val="333333"/>
                </a:solidFill>
                <a:effectLst/>
                <a:latin typeface="Nunito Sans" pitchFamily="2" charset="0"/>
                <a:ea typeface="Times New Roman" panose="02020603050405020304" pitchFamily="18" charset="0"/>
                <a:cs typeface="Times New Roman" panose="02020603050405020304" pitchFamily="18" charset="0"/>
              </a:rPr>
              <a:t>. ستعثر هنا على معلومات مهمة.</a:t>
            </a:r>
            <a:endParaRPr lang="sv-SE" sz="1600" dirty="0">
              <a:solidFill>
                <a:schemeClr val="tx1"/>
              </a:solidFill>
              <a:latin typeface="Segoe UI" panose="020B0502040204020203" pitchFamily="34" charset="0"/>
              <a:cs typeface="Segoe UI" panose="020B0502040204020203" pitchFamily="34" charset="0"/>
            </a:endParaRPr>
          </a:p>
          <a:p>
            <a:pPr algn="r"/>
            <a:r>
              <a:rPr lang="ar-SA" sz="1800" dirty="0">
                <a:solidFill>
                  <a:srgbClr val="333333"/>
                </a:solidFill>
                <a:effectLst/>
                <a:latin typeface="Nunito Sans" pitchFamily="2" charset="0"/>
                <a:ea typeface="Times New Roman" panose="02020603050405020304" pitchFamily="18" charset="0"/>
                <a:cs typeface="Times New Roman" panose="02020603050405020304" pitchFamily="18" charset="0"/>
              </a:rPr>
              <a:t>تتحمل مسؤولية شخصية فيما يتعلق بالقيام بتسجيل الدخول في صفحاتي </a:t>
            </a:r>
            <a:r>
              <a:rPr lang="sv-SE" sz="1800" dirty="0">
                <a:solidFill>
                  <a:srgbClr val="333333"/>
                </a:solidFill>
                <a:effectLst/>
                <a:latin typeface="Nunito Sans" pitchFamily="2" charset="0"/>
                <a:ea typeface="Times New Roman" panose="02020603050405020304" pitchFamily="18" charset="0"/>
                <a:cs typeface="Times New Roman" panose="02020603050405020304" pitchFamily="18" charset="0"/>
              </a:rPr>
              <a:t> Mina sidor </a:t>
            </a:r>
            <a:r>
              <a:rPr lang="ar-SA" sz="1800" dirty="0">
                <a:solidFill>
                  <a:srgbClr val="333333"/>
                </a:solidFill>
                <a:effectLst/>
                <a:latin typeface="Nunito Sans" pitchFamily="2" charset="0"/>
                <a:ea typeface="Times New Roman" panose="02020603050405020304" pitchFamily="18" charset="0"/>
                <a:cs typeface="Times New Roman" panose="02020603050405020304" pitchFamily="18" charset="0"/>
              </a:rPr>
              <a:t>للتعرف على المعلومات.</a:t>
            </a:r>
            <a:endParaRPr lang="sv-SE" sz="1800" dirty="0">
              <a:effectLst/>
              <a:latin typeface="Calibri" panose="020F0502020204030204" pitchFamily="34" charset="0"/>
              <a:ea typeface="Calibri" panose="020F0502020204030204" pitchFamily="34" charset="0"/>
              <a:cs typeface="Arial" panose="020B0604020202020204" pitchFamily="34" charset="0"/>
            </a:endParaRPr>
          </a:p>
          <a:p>
            <a:endParaRPr lang="sv-SE" sz="1600" dirty="0">
              <a:solidFill>
                <a:schemeClr val="tx1"/>
              </a:solidFill>
              <a:latin typeface="Segoe UI" panose="020B0502040204020203" pitchFamily="34" charset="0"/>
              <a:cs typeface="Segoe UI" panose="020B0502040204020203" pitchFamily="34" charset="0"/>
            </a:endParaRPr>
          </a:p>
        </p:txBody>
      </p:sp>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6"/>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Startsidan</a:t>
            </a:r>
          </a:p>
        </p:txBody>
      </p:sp>
    </p:spTree>
    <p:extLst>
      <p:ext uri="{BB962C8B-B14F-4D97-AF65-F5344CB8AC3E}">
        <p14:creationId xmlns:p14="http://schemas.microsoft.com/office/powerpoint/2010/main" val="4261803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text&#10;&#10;Automatiskt genererad beskrivning">
            <a:extLst>
              <a:ext uri="{FF2B5EF4-FFF2-40B4-BE49-F238E27FC236}">
                <a16:creationId xmlns:a16="http://schemas.microsoft.com/office/drawing/2014/main" id="{9FC72439-8BC4-4510-82A3-542310F64A9A}"/>
              </a:ext>
            </a:extLst>
          </p:cNvPr>
          <p:cNvPicPr>
            <a:picLocks noChangeAspect="1"/>
          </p:cNvPicPr>
          <p:nvPr/>
        </p:nvPicPr>
        <p:blipFill>
          <a:blip r:embed="rId2"/>
          <a:stretch>
            <a:fillRect/>
          </a:stretch>
        </p:blipFill>
        <p:spPr>
          <a:xfrm>
            <a:off x="0" y="1006473"/>
            <a:ext cx="7426036" cy="3564112"/>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Utgifter</a:t>
            </a:r>
          </a:p>
        </p:txBody>
      </p:sp>
      <p:sp>
        <p:nvSpPr>
          <p:cNvPr id="10" name="Rektangel: rundade hörn 9">
            <a:extLst>
              <a:ext uri="{FF2B5EF4-FFF2-40B4-BE49-F238E27FC236}">
                <a16:creationId xmlns:a16="http://schemas.microsoft.com/office/drawing/2014/main" id="{B852B8BB-27AD-446E-BD6E-76521136E557}"/>
              </a:ext>
            </a:extLst>
          </p:cNvPr>
          <p:cNvSpPr/>
          <p:nvPr/>
        </p:nvSpPr>
        <p:spPr>
          <a:xfrm>
            <a:off x="539347" y="4916661"/>
            <a:ext cx="3866398" cy="1308648"/>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07000"/>
              </a:lnSpc>
              <a:spcAft>
                <a:spcPts val="1125"/>
              </a:spcAft>
            </a:pPr>
            <a:r>
              <a:rPr lang="ar-SA" sz="1800" dirty="0">
                <a:solidFill>
                  <a:srgbClr val="333333"/>
                </a:solidFill>
                <a:effectLst/>
                <a:latin typeface="Nunito Sans" pitchFamily="2" charset="0"/>
                <a:ea typeface="Times New Roman" panose="02020603050405020304" pitchFamily="18" charset="0"/>
                <a:cs typeface="Times New Roman" panose="02020603050405020304" pitchFamily="18" charset="0"/>
              </a:rPr>
              <a:t>يتم احتساب تكاليف المعيشة بصورة تلقائية. يتم تدوين المعلومات الإضافية واحدة تلو الأخرى ويجب أن تقوم بتحميل صور عن مستندات التكاليف.</a:t>
            </a:r>
            <a:endParaRPr lang="sv-SE"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9" name="Bildobjekt 8" descr="En bild som visar text&#10;&#10;Automatiskt genererad beskrivning">
            <a:extLst>
              <a:ext uri="{FF2B5EF4-FFF2-40B4-BE49-F238E27FC236}">
                <a16:creationId xmlns:a16="http://schemas.microsoft.com/office/drawing/2014/main" id="{677383AB-EA9F-40C9-BE8C-D9A6F715BE3E}"/>
              </a:ext>
            </a:extLst>
          </p:cNvPr>
          <p:cNvPicPr>
            <a:picLocks noChangeAspect="1"/>
          </p:cNvPicPr>
          <p:nvPr/>
        </p:nvPicPr>
        <p:blipFill>
          <a:blip r:embed="rId4"/>
          <a:stretch>
            <a:fillRect/>
          </a:stretch>
        </p:blipFill>
        <p:spPr>
          <a:xfrm>
            <a:off x="4858327" y="2784046"/>
            <a:ext cx="7333673" cy="3571697"/>
          </a:xfrm>
          <a:prstGeom prst="rect">
            <a:avLst/>
          </a:prstGeom>
        </p:spPr>
      </p:pic>
    </p:spTree>
    <p:extLst>
      <p:ext uri="{BB962C8B-B14F-4D97-AF65-F5344CB8AC3E}">
        <p14:creationId xmlns:p14="http://schemas.microsoft.com/office/powerpoint/2010/main" val="2758117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En bild som visar text&#10;&#10;Automatiskt genererad beskrivning">
            <a:extLst>
              <a:ext uri="{FF2B5EF4-FFF2-40B4-BE49-F238E27FC236}">
                <a16:creationId xmlns:a16="http://schemas.microsoft.com/office/drawing/2014/main" id="{4B342012-699A-48BE-A2F0-382E09430A75}"/>
              </a:ext>
            </a:extLst>
          </p:cNvPr>
          <p:cNvPicPr>
            <a:picLocks noChangeAspect="1"/>
          </p:cNvPicPr>
          <p:nvPr/>
        </p:nvPicPr>
        <p:blipFill>
          <a:blip r:embed="rId2"/>
          <a:stretch>
            <a:fillRect/>
          </a:stretch>
        </p:blipFill>
        <p:spPr>
          <a:xfrm>
            <a:off x="0" y="1006475"/>
            <a:ext cx="12192000" cy="5851526"/>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Tillgångar</a:t>
            </a:r>
          </a:p>
        </p:txBody>
      </p:sp>
      <p:sp>
        <p:nvSpPr>
          <p:cNvPr id="7" name="Rektangel: rundade hörn 6">
            <a:extLst>
              <a:ext uri="{FF2B5EF4-FFF2-40B4-BE49-F238E27FC236}">
                <a16:creationId xmlns:a16="http://schemas.microsoft.com/office/drawing/2014/main" id="{712FFCE7-1CEF-41B9-92C3-2B1EDB1FDB90}"/>
              </a:ext>
            </a:extLst>
          </p:cNvPr>
          <p:cNvSpPr/>
          <p:nvPr/>
        </p:nvSpPr>
        <p:spPr>
          <a:xfrm>
            <a:off x="7924800" y="4212170"/>
            <a:ext cx="3325089" cy="1015999"/>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07000"/>
              </a:lnSpc>
              <a:spcAft>
                <a:spcPts val="1125"/>
              </a:spcAft>
            </a:pPr>
            <a:r>
              <a:rPr lang="ar-SA" sz="1800" dirty="0">
                <a:solidFill>
                  <a:srgbClr val="333333"/>
                </a:solidFill>
                <a:effectLst/>
                <a:latin typeface="Nunito Sans" pitchFamily="2" charset="0"/>
                <a:ea typeface="Times New Roman" panose="02020603050405020304" pitchFamily="18" charset="0"/>
                <a:cs typeface="Times New Roman" panose="02020603050405020304" pitchFamily="18" charset="0"/>
              </a:rPr>
              <a:t>املأ معلومات عن ممتلكات جميع أفراد المنزل. مثلا سيارة، درجة نارية خفيفة،</a:t>
            </a:r>
            <a:r>
              <a:rPr lang="ar-LB" sz="1800" dirty="0">
                <a:solidFill>
                  <a:srgbClr val="333333"/>
                </a:solidFill>
                <a:effectLst/>
                <a:latin typeface="Nunito Sans" pitchFamily="2" charset="0"/>
                <a:ea typeface="Times New Roman" panose="02020603050405020304" pitchFamily="18" charset="0"/>
                <a:cs typeface="Times New Roman" panose="02020603050405020304" pitchFamily="18" charset="0"/>
              </a:rPr>
              <a:t> صناديق استثمارية أو أسهم.</a:t>
            </a:r>
            <a:endParaRPr lang="sv-SE"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31227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11" descr="En bild som visar text&#10;&#10;Automatiskt genererad beskrivning">
            <a:extLst>
              <a:ext uri="{FF2B5EF4-FFF2-40B4-BE49-F238E27FC236}">
                <a16:creationId xmlns:a16="http://schemas.microsoft.com/office/drawing/2014/main" id="{453CFD7B-2F96-4A52-967E-F3CB1524876B}"/>
              </a:ext>
            </a:extLst>
          </p:cNvPr>
          <p:cNvPicPr>
            <a:picLocks noChangeAspect="1"/>
          </p:cNvPicPr>
          <p:nvPr/>
        </p:nvPicPr>
        <p:blipFill>
          <a:blip r:embed="rId2"/>
          <a:stretch>
            <a:fillRect/>
          </a:stretch>
        </p:blipFill>
        <p:spPr>
          <a:xfrm>
            <a:off x="0" y="1006474"/>
            <a:ext cx="12192000" cy="5851526"/>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Ersättningar och bidrag</a:t>
            </a:r>
          </a:p>
        </p:txBody>
      </p:sp>
      <p:sp>
        <p:nvSpPr>
          <p:cNvPr id="9" name="Rektangel: rundade hörn 8">
            <a:extLst>
              <a:ext uri="{FF2B5EF4-FFF2-40B4-BE49-F238E27FC236}">
                <a16:creationId xmlns:a16="http://schemas.microsoft.com/office/drawing/2014/main" id="{5B409BD7-D9B1-45AE-925A-03C49B5BC6FC}"/>
              </a:ext>
            </a:extLst>
          </p:cNvPr>
          <p:cNvSpPr/>
          <p:nvPr/>
        </p:nvSpPr>
        <p:spPr>
          <a:xfrm>
            <a:off x="7675418" y="3869357"/>
            <a:ext cx="3325089" cy="1341158"/>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07000"/>
              </a:lnSpc>
              <a:spcAft>
                <a:spcPts val="1125"/>
              </a:spcAft>
            </a:pPr>
            <a:r>
              <a:rPr lang="ar-LB" sz="1800" dirty="0">
                <a:solidFill>
                  <a:srgbClr val="333333"/>
                </a:solidFill>
                <a:effectLst/>
                <a:latin typeface="Nunito Sans" pitchFamily="2" charset="0"/>
                <a:ea typeface="Times New Roman" panose="02020603050405020304" pitchFamily="18" charset="0"/>
                <a:cs typeface="Times New Roman" panose="02020603050405020304" pitchFamily="18" charset="0"/>
              </a:rPr>
              <a:t>املأ بيانات إذا كنت أنت أو أي فرد من أفراد المنزل قد قدمت طلبا للحصول على تعويضات أخرى أو معونات. أنظر اللائحة.</a:t>
            </a:r>
            <a:endParaRPr lang="sv-SE"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38046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En bild som visar text&#10;&#10;Automatiskt genererad beskrivning">
            <a:extLst>
              <a:ext uri="{FF2B5EF4-FFF2-40B4-BE49-F238E27FC236}">
                <a16:creationId xmlns:a16="http://schemas.microsoft.com/office/drawing/2014/main" id="{A0229755-FFE5-424A-A4FC-70E4FB6EE8E6}"/>
              </a:ext>
            </a:extLst>
          </p:cNvPr>
          <p:cNvPicPr>
            <a:picLocks noChangeAspect="1"/>
          </p:cNvPicPr>
          <p:nvPr/>
        </p:nvPicPr>
        <p:blipFill>
          <a:blip r:embed="rId2"/>
          <a:stretch>
            <a:fillRect/>
          </a:stretch>
        </p:blipFill>
        <p:spPr>
          <a:xfrm>
            <a:off x="-1" y="1006471"/>
            <a:ext cx="7426035" cy="3564111"/>
          </a:xfrm>
          <a:prstGeom prst="rect">
            <a:avLst/>
          </a:prstGeom>
        </p:spPr>
      </p:pic>
      <p:pic>
        <p:nvPicPr>
          <p:cNvPr id="12" name="Bildobjekt 11" descr="En bild som visar text&#10;&#10;Automatiskt genererad beskrivning">
            <a:extLst>
              <a:ext uri="{FF2B5EF4-FFF2-40B4-BE49-F238E27FC236}">
                <a16:creationId xmlns:a16="http://schemas.microsoft.com/office/drawing/2014/main" id="{73ACED16-CDED-48A7-A8C4-6ABFE546EB94}"/>
              </a:ext>
            </a:extLst>
          </p:cNvPr>
          <p:cNvPicPr>
            <a:picLocks noChangeAspect="1"/>
          </p:cNvPicPr>
          <p:nvPr/>
        </p:nvPicPr>
        <p:blipFill>
          <a:blip r:embed="rId3"/>
          <a:stretch>
            <a:fillRect/>
          </a:stretch>
        </p:blipFill>
        <p:spPr>
          <a:xfrm>
            <a:off x="4858327" y="2783355"/>
            <a:ext cx="7333673" cy="3571696"/>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4"/>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Planering</a:t>
            </a:r>
          </a:p>
        </p:txBody>
      </p:sp>
      <p:sp>
        <p:nvSpPr>
          <p:cNvPr id="10" name="Rektangel: rundade hörn 9">
            <a:extLst>
              <a:ext uri="{FF2B5EF4-FFF2-40B4-BE49-F238E27FC236}">
                <a16:creationId xmlns:a16="http://schemas.microsoft.com/office/drawing/2014/main" id="{B852B8BB-27AD-446E-BD6E-76521136E557}"/>
              </a:ext>
            </a:extLst>
          </p:cNvPr>
          <p:cNvSpPr/>
          <p:nvPr/>
        </p:nvSpPr>
        <p:spPr>
          <a:xfrm>
            <a:off x="650184" y="4735630"/>
            <a:ext cx="3866398" cy="1868370"/>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07000"/>
              </a:lnSpc>
              <a:spcAft>
                <a:spcPts val="1125"/>
              </a:spcAft>
            </a:pPr>
            <a:r>
              <a:rPr lang="ar-LB" sz="1800" dirty="0">
                <a:solidFill>
                  <a:srgbClr val="333333"/>
                </a:solidFill>
                <a:effectLst/>
                <a:latin typeface="Nunito Sans" pitchFamily="2" charset="0"/>
                <a:ea typeface="Times New Roman" panose="02020603050405020304" pitchFamily="18" charset="0"/>
                <a:cs typeface="Times New Roman" panose="02020603050405020304" pitchFamily="18" charset="0"/>
              </a:rPr>
              <a:t>بإمكانك تدوين العديد من أشكال الشغل. على سبيل المثال إذا كنت باحث عن عمل أو تشارك في التخطيط مع إدارة الخدمات الاجتماعية أو إذا كنت حاصلا على إجازة مرضية. تقومهنا بتحميل لائحة عن الوظائف التي طلبت الحصول عليها أو شهادة طبية.</a:t>
            </a:r>
            <a:endParaRPr lang="sv-SE"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 name="Rektangel: rundade hörn 12">
            <a:extLst>
              <a:ext uri="{FF2B5EF4-FFF2-40B4-BE49-F238E27FC236}">
                <a16:creationId xmlns:a16="http://schemas.microsoft.com/office/drawing/2014/main" id="{43D82C59-C0A2-44A8-8392-17B815682D4D}"/>
              </a:ext>
            </a:extLst>
          </p:cNvPr>
          <p:cNvSpPr/>
          <p:nvPr/>
        </p:nvSpPr>
        <p:spPr>
          <a:xfrm>
            <a:off x="7721600" y="1274325"/>
            <a:ext cx="3640143" cy="1071712"/>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LB" sz="1800" dirty="0">
                <a:solidFill>
                  <a:srgbClr val="333333"/>
                </a:solidFill>
                <a:effectLst/>
                <a:latin typeface="Nunito Sans" pitchFamily="2" charset="0"/>
                <a:ea typeface="Times New Roman" panose="02020603050405020304" pitchFamily="18" charset="0"/>
                <a:cs typeface="Times New Roman" panose="02020603050405020304" pitchFamily="18" charset="0"/>
              </a:rPr>
              <a:t>املأ بيانات عن شغلك وشغل المشارك في تقديم الطلب. اختر من البدائل المبينة في اللائحة.</a:t>
            </a:r>
            <a:endParaRPr lang="sv-SE" sz="1800" dirty="0">
              <a:effectLst/>
              <a:latin typeface="Calibri" panose="020F0502020204030204" pitchFamily="34" charset="0"/>
              <a:ea typeface="Calibri" panose="020F0502020204030204" pitchFamily="34" charset="0"/>
              <a:cs typeface="Arial" panose="020B0604020202020204" pitchFamily="34" charset="0"/>
            </a:endParaRPr>
          </a:p>
          <a:p>
            <a:pPr algn="r"/>
            <a:r>
              <a:rPr lang="sv-SE" sz="1600" dirty="0">
                <a:solidFill>
                  <a:schemeClr val="tx1"/>
                </a:solidFill>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770109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En bild som visar text&#10;&#10;Automatiskt genererad beskrivning">
            <a:extLst>
              <a:ext uri="{FF2B5EF4-FFF2-40B4-BE49-F238E27FC236}">
                <a16:creationId xmlns:a16="http://schemas.microsoft.com/office/drawing/2014/main" id="{CB30D88C-6EB8-43B1-98C7-0C330D70D6B7}"/>
              </a:ext>
            </a:extLst>
          </p:cNvPr>
          <p:cNvPicPr>
            <a:picLocks noChangeAspect="1"/>
          </p:cNvPicPr>
          <p:nvPr/>
        </p:nvPicPr>
        <p:blipFill>
          <a:blip r:embed="rId2"/>
          <a:stretch>
            <a:fillRect/>
          </a:stretch>
        </p:blipFill>
        <p:spPr>
          <a:xfrm>
            <a:off x="0" y="1006475"/>
            <a:ext cx="12192000" cy="5851526"/>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Övrigt</a:t>
            </a:r>
          </a:p>
        </p:txBody>
      </p:sp>
      <p:sp>
        <p:nvSpPr>
          <p:cNvPr id="7" name="Rektangel: rundade hörn 6">
            <a:extLst>
              <a:ext uri="{FF2B5EF4-FFF2-40B4-BE49-F238E27FC236}">
                <a16:creationId xmlns:a16="http://schemas.microsoft.com/office/drawing/2014/main" id="{05B3682E-59B7-4F70-83F5-DB22C43E65E0}"/>
              </a:ext>
            </a:extLst>
          </p:cNvPr>
          <p:cNvSpPr/>
          <p:nvPr/>
        </p:nvSpPr>
        <p:spPr>
          <a:xfrm>
            <a:off x="7416800" y="3448483"/>
            <a:ext cx="3325089" cy="967509"/>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07000"/>
              </a:lnSpc>
              <a:spcAft>
                <a:spcPts val="1125"/>
              </a:spcAft>
            </a:pPr>
            <a:r>
              <a:rPr lang="ar-SA" sz="1800" dirty="0">
                <a:solidFill>
                  <a:srgbClr val="333333"/>
                </a:solidFill>
                <a:effectLst/>
                <a:latin typeface="Nunito Sans" pitchFamily="2" charset="0"/>
                <a:ea typeface="Times New Roman" panose="02020603050405020304" pitchFamily="18" charset="0"/>
                <a:cs typeface="Times New Roman" panose="02020603050405020304" pitchFamily="18" charset="0"/>
              </a:rPr>
              <a:t>قم هنا بتدوين إذا كان هناك أي شيء تود تبليغ الموظف المسؤول عن معاملتك بشأنه أو إذا كنت تريد توجيه سؤال</a:t>
            </a:r>
            <a:endParaRPr lang="sv-SE"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99814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text&#10;&#10;Automatiskt genererad beskrivning">
            <a:extLst>
              <a:ext uri="{FF2B5EF4-FFF2-40B4-BE49-F238E27FC236}">
                <a16:creationId xmlns:a16="http://schemas.microsoft.com/office/drawing/2014/main" id="{DC591A83-038F-4391-8822-E910923D06BF}"/>
              </a:ext>
            </a:extLst>
          </p:cNvPr>
          <p:cNvPicPr>
            <a:picLocks noChangeAspect="1"/>
          </p:cNvPicPr>
          <p:nvPr/>
        </p:nvPicPr>
        <p:blipFill>
          <a:blip r:embed="rId2"/>
          <a:stretch>
            <a:fillRect/>
          </a:stretch>
        </p:blipFill>
        <p:spPr>
          <a:xfrm>
            <a:off x="0" y="1006475"/>
            <a:ext cx="12191999" cy="5851526"/>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Sammanställning och samtycke</a:t>
            </a:r>
          </a:p>
        </p:txBody>
      </p:sp>
      <p:sp>
        <p:nvSpPr>
          <p:cNvPr id="9" name="Rektangel: rundade hörn 8">
            <a:extLst>
              <a:ext uri="{FF2B5EF4-FFF2-40B4-BE49-F238E27FC236}">
                <a16:creationId xmlns:a16="http://schemas.microsoft.com/office/drawing/2014/main" id="{274BB928-7173-4125-899E-9420D4E48ED7}"/>
              </a:ext>
            </a:extLst>
          </p:cNvPr>
          <p:cNvSpPr/>
          <p:nvPr/>
        </p:nvSpPr>
        <p:spPr>
          <a:xfrm>
            <a:off x="2924342" y="4398746"/>
            <a:ext cx="8731949" cy="2329313"/>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800" dirty="0">
              <a:solidFill>
                <a:srgbClr val="333333"/>
              </a:solidFill>
              <a:effectLst/>
              <a:latin typeface="Nunito Sans" pitchFamily="2" charset="0"/>
              <a:ea typeface="Times New Roman" panose="02020603050405020304" pitchFamily="18" charset="0"/>
              <a:cs typeface="Times New Roman" panose="02020603050405020304" pitchFamily="18" charset="0"/>
            </a:endParaRPr>
          </a:p>
          <a:p>
            <a:pPr algn="r"/>
            <a:r>
              <a:rPr lang="ar-SA" sz="1800" dirty="0">
                <a:solidFill>
                  <a:srgbClr val="333333"/>
                </a:solidFill>
                <a:effectLst/>
                <a:latin typeface="Nunito Sans" pitchFamily="2" charset="0"/>
                <a:ea typeface="Times New Roman" panose="02020603050405020304" pitchFamily="18" charset="0"/>
                <a:cs typeface="Times New Roman" panose="02020603050405020304" pitchFamily="18" charset="0"/>
              </a:rPr>
              <a:t>تحصل بعد ذلك على عرض لطلبك وعن المستندات التي قمت بتحميلها. دقق على صحة جميع البيان</a:t>
            </a:r>
            <a:r>
              <a:rPr lang="ar-LB" sz="1800" dirty="0">
                <a:solidFill>
                  <a:srgbClr val="333333"/>
                </a:solidFill>
                <a:effectLst/>
                <a:latin typeface="Nunito Sans" pitchFamily="2" charset="0"/>
                <a:ea typeface="Times New Roman" panose="02020603050405020304" pitchFamily="18" charset="0"/>
                <a:cs typeface="Times New Roman" panose="02020603050405020304" pitchFamily="18" charset="0"/>
              </a:rPr>
              <a:t>ات. بإمكانك أن ترجع إلى الطلب والقيام بتغيير المعلومات في حالة وجود شيء غير صحيح. اختر إذا كان سيتم إرسال الإشعار عن طريق البريد الالكتروني و/او رسالة هاتفية قصيرة (اس ام اس).</a:t>
            </a:r>
            <a:endParaRPr lang="sv-SE" sz="1800" dirty="0">
              <a:effectLst/>
              <a:latin typeface="Calibri" panose="020F0502020204030204" pitchFamily="34" charset="0"/>
              <a:ea typeface="Calibri" panose="020F0502020204030204" pitchFamily="34" charset="0"/>
              <a:cs typeface="Arial" panose="020B0604020202020204" pitchFamily="34" charset="0"/>
            </a:endParaRPr>
          </a:p>
          <a:p>
            <a:r>
              <a:rPr lang="sv-SE" sz="1600" dirty="0">
                <a:solidFill>
                  <a:schemeClr val="tx1"/>
                </a:solidFill>
                <a:latin typeface="Segoe UI" panose="020B0502040204020203" pitchFamily="34" charset="0"/>
                <a:cs typeface="Segoe UI" panose="020B0502040204020203" pitchFamily="34" charset="0"/>
              </a:rPr>
              <a:t> </a:t>
            </a:r>
          </a:p>
          <a:p>
            <a:pPr algn="r" rtl="1">
              <a:lnSpc>
                <a:spcPct val="107000"/>
              </a:lnSpc>
              <a:spcAft>
                <a:spcPts val="1125"/>
              </a:spcAft>
            </a:pPr>
            <a:r>
              <a:rPr lang="ar-LB" sz="1800" dirty="0">
                <a:solidFill>
                  <a:srgbClr val="333333"/>
                </a:solidFill>
                <a:effectLst/>
                <a:latin typeface="Nunito Sans" pitchFamily="2" charset="0"/>
                <a:ea typeface="Times New Roman" panose="02020603050405020304" pitchFamily="18" charset="0"/>
                <a:cs typeface="Times New Roman" panose="02020603050405020304" pitchFamily="18" charset="0"/>
              </a:rPr>
              <a:t>يجب أن تشهد أن جميع المعلومات التي تم تقديمها صحيحة عن طريق وضع علامة × في الخانات. ستجد هنا أيضا معلومات عن قانون حماية البيانات الالكترونية </a:t>
            </a:r>
            <a:r>
              <a:rPr lang="sv-SE" sz="1800" dirty="0">
                <a:solidFill>
                  <a:srgbClr val="333333"/>
                </a:solidFill>
                <a:effectLst/>
                <a:latin typeface="Nunito Sans" pitchFamily="2" charset="0"/>
                <a:ea typeface="Times New Roman" panose="02020603050405020304" pitchFamily="18" charset="0"/>
                <a:cs typeface="Times New Roman" panose="02020603050405020304" pitchFamily="18" charset="0"/>
              </a:rPr>
              <a:t>GDPR</a:t>
            </a:r>
            <a:r>
              <a:rPr lang="ar-LB" sz="1800" dirty="0">
                <a:solidFill>
                  <a:srgbClr val="333333"/>
                </a:solidFill>
                <a:effectLst/>
                <a:latin typeface="Nunito Sans" pitchFamily="2" charset="0"/>
                <a:ea typeface="Times New Roman" panose="02020603050405020304" pitchFamily="18" charset="0"/>
                <a:cs typeface="Times New Roman" panose="02020603050405020304" pitchFamily="18" charset="0"/>
              </a:rPr>
              <a:t> وعن صرف التعويض عن طريق </a:t>
            </a:r>
            <a:r>
              <a:rPr lang="sv-SE" sz="1800" dirty="0">
                <a:solidFill>
                  <a:srgbClr val="333333"/>
                </a:solidFill>
                <a:effectLst/>
                <a:latin typeface="Nunito Sans" pitchFamily="2" charset="0"/>
                <a:ea typeface="Times New Roman" panose="02020603050405020304" pitchFamily="18" charset="0"/>
                <a:cs typeface="Times New Roman" panose="02020603050405020304" pitchFamily="18" charset="0"/>
              </a:rPr>
              <a:t>SUS</a:t>
            </a:r>
            <a:r>
              <a:rPr lang="ar-LB" sz="1800" dirty="0">
                <a:solidFill>
                  <a:srgbClr val="333333"/>
                </a:solidFill>
                <a:effectLst/>
                <a:latin typeface="Nunito Sans" pitchFamily="2" charset="0"/>
                <a:ea typeface="Times New Roman" panose="02020603050405020304" pitchFamily="18" charset="0"/>
                <a:cs typeface="Times New Roman" panose="02020603050405020304" pitchFamily="18" charset="0"/>
              </a:rPr>
              <a:t>. اضغط بعد ذلك على الزر الأخضر للموافقة على الطلب.</a:t>
            </a:r>
            <a:endParaRPr lang="sv-SE" sz="1800" dirty="0">
              <a:effectLst/>
              <a:latin typeface="Calibri" panose="020F0502020204030204" pitchFamily="34" charset="0"/>
              <a:ea typeface="Calibri" panose="020F0502020204030204" pitchFamily="34" charset="0"/>
              <a:cs typeface="Arial" panose="020B0604020202020204" pitchFamily="34" charset="0"/>
            </a:endParaRPr>
          </a:p>
          <a:p>
            <a:endParaRPr lang="sv-SE" sz="160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68563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794A59B8-7010-43BE-9275-7A5309E77712}"/>
              </a:ext>
            </a:extLst>
          </p:cNvPr>
          <p:cNvPicPr>
            <a:picLocks noChangeAspect="1"/>
          </p:cNvPicPr>
          <p:nvPr/>
        </p:nvPicPr>
        <p:blipFill>
          <a:blip r:embed="rId2"/>
          <a:stretch>
            <a:fillRect/>
          </a:stretch>
        </p:blipFill>
        <p:spPr>
          <a:xfrm>
            <a:off x="-1" y="1006471"/>
            <a:ext cx="7426035" cy="3564110"/>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Signera ansökan</a:t>
            </a:r>
          </a:p>
        </p:txBody>
      </p:sp>
      <p:sp>
        <p:nvSpPr>
          <p:cNvPr id="10" name="Rektangel: rundade hörn 9">
            <a:extLst>
              <a:ext uri="{FF2B5EF4-FFF2-40B4-BE49-F238E27FC236}">
                <a16:creationId xmlns:a16="http://schemas.microsoft.com/office/drawing/2014/main" id="{B852B8BB-27AD-446E-BD6E-76521136E557}"/>
              </a:ext>
            </a:extLst>
          </p:cNvPr>
          <p:cNvSpPr/>
          <p:nvPr/>
        </p:nvSpPr>
        <p:spPr>
          <a:xfrm>
            <a:off x="539347" y="4690371"/>
            <a:ext cx="3866398" cy="1793556"/>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07000"/>
              </a:lnSpc>
              <a:spcAft>
                <a:spcPts val="1125"/>
              </a:spcAft>
            </a:pPr>
            <a:r>
              <a:rPr lang="ar-LB" sz="1800" dirty="0">
                <a:solidFill>
                  <a:srgbClr val="333333"/>
                </a:solidFill>
                <a:effectLst/>
                <a:latin typeface="Nunito Sans" pitchFamily="2" charset="0"/>
                <a:ea typeface="Times New Roman" panose="02020603050405020304" pitchFamily="18" charset="0"/>
                <a:cs typeface="Times New Roman" panose="02020603050405020304" pitchFamily="18" charset="0"/>
              </a:rPr>
              <a:t>إذا كانت البيانات غير صحيحة فيجب أن يقوم المشارك في تقديم الطلب بإعادة الطلب إلى مقدم الطلب عن طريق الضغط على الزر الأحمر. في حالة كون البيانات صحيحة فيجب أنيقوم الشخص المشارك في الطلب بالضغط على الزر الأخضر.</a:t>
            </a:r>
            <a:endParaRPr lang="sv-SE"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9" name="Bildobjekt 8">
            <a:extLst>
              <a:ext uri="{FF2B5EF4-FFF2-40B4-BE49-F238E27FC236}">
                <a16:creationId xmlns:a16="http://schemas.microsoft.com/office/drawing/2014/main" id="{91BC5CC6-63D4-474C-BB00-20465A063725}"/>
              </a:ext>
            </a:extLst>
          </p:cNvPr>
          <p:cNvPicPr>
            <a:picLocks noChangeAspect="1"/>
          </p:cNvPicPr>
          <p:nvPr/>
        </p:nvPicPr>
        <p:blipFill>
          <a:blip r:embed="rId4"/>
          <a:stretch>
            <a:fillRect/>
          </a:stretch>
        </p:blipFill>
        <p:spPr>
          <a:xfrm>
            <a:off x="4858327" y="2782664"/>
            <a:ext cx="7333672" cy="3571696"/>
          </a:xfrm>
          <a:prstGeom prst="rect">
            <a:avLst/>
          </a:prstGeom>
        </p:spPr>
      </p:pic>
      <p:sp>
        <p:nvSpPr>
          <p:cNvPr id="13" name="Rektangel: rundade hörn 12">
            <a:extLst>
              <a:ext uri="{FF2B5EF4-FFF2-40B4-BE49-F238E27FC236}">
                <a16:creationId xmlns:a16="http://schemas.microsoft.com/office/drawing/2014/main" id="{337A0BDF-92DA-480F-82BD-29ACC0329632}"/>
              </a:ext>
            </a:extLst>
          </p:cNvPr>
          <p:cNvSpPr/>
          <p:nvPr/>
        </p:nvSpPr>
        <p:spPr>
          <a:xfrm>
            <a:off x="7675419" y="1024733"/>
            <a:ext cx="3686324" cy="1367485"/>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07000"/>
              </a:lnSpc>
              <a:spcAft>
                <a:spcPts val="1125"/>
              </a:spcAft>
            </a:pPr>
            <a:r>
              <a:rPr lang="ar-LB" sz="1800" dirty="0">
                <a:solidFill>
                  <a:srgbClr val="333333"/>
                </a:solidFill>
                <a:effectLst/>
                <a:latin typeface="Nunito Sans" pitchFamily="2" charset="0"/>
                <a:ea typeface="Times New Roman" panose="02020603050405020304" pitchFamily="18" charset="0"/>
                <a:cs typeface="Times New Roman" panose="02020603050405020304" pitchFamily="18" charset="0"/>
              </a:rPr>
              <a:t>في حالة وجود شخص مشارك في تقديم الطلب فيجب أن يقوم هذا الشخص أيضا بتسجيل الدخول في صفحاتي </a:t>
            </a:r>
            <a:r>
              <a:rPr lang="sv-SE" sz="1800" dirty="0">
                <a:solidFill>
                  <a:srgbClr val="333333"/>
                </a:solidFill>
                <a:effectLst/>
                <a:latin typeface="Nunito Sans" pitchFamily="2" charset="0"/>
                <a:ea typeface="Times New Roman" panose="02020603050405020304" pitchFamily="18" charset="0"/>
                <a:cs typeface="Times New Roman" panose="02020603050405020304" pitchFamily="18" charset="0"/>
              </a:rPr>
              <a:t>Mina sidor</a:t>
            </a:r>
            <a:r>
              <a:rPr lang="ar-LB" sz="1800" dirty="0">
                <a:solidFill>
                  <a:srgbClr val="333333"/>
                </a:solidFill>
                <a:effectLst/>
                <a:latin typeface="Nunito Sans" pitchFamily="2" charset="0"/>
                <a:ea typeface="Times New Roman" panose="02020603050405020304" pitchFamily="18" charset="0"/>
                <a:cs typeface="Times New Roman" panose="02020603050405020304" pitchFamily="18" charset="0"/>
              </a:rPr>
              <a:t> والتدقيق على صحة البيانات والعرض.</a:t>
            </a:r>
            <a:endParaRPr lang="sv-SE"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Ellips 13">
            <a:extLst>
              <a:ext uri="{FF2B5EF4-FFF2-40B4-BE49-F238E27FC236}">
                <a16:creationId xmlns:a16="http://schemas.microsoft.com/office/drawing/2014/main" id="{5874CCA9-A80C-454E-A649-B08B089BC545}"/>
              </a:ext>
            </a:extLst>
          </p:cNvPr>
          <p:cNvSpPr/>
          <p:nvPr/>
        </p:nvSpPr>
        <p:spPr>
          <a:xfrm>
            <a:off x="4987634" y="5217237"/>
            <a:ext cx="952123" cy="56472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Ellips 16">
            <a:extLst>
              <a:ext uri="{FF2B5EF4-FFF2-40B4-BE49-F238E27FC236}">
                <a16:creationId xmlns:a16="http://schemas.microsoft.com/office/drawing/2014/main" id="{EDFDC8E7-5E09-491B-8970-D7A7C6CF8BC9}"/>
              </a:ext>
            </a:extLst>
          </p:cNvPr>
          <p:cNvSpPr/>
          <p:nvPr/>
        </p:nvSpPr>
        <p:spPr>
          <a:xfrm>
            <a:off x="3906204" y="3545172"/>
            <a:ext cx="952123" cy="56472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22022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A7622292-88B6-4ED7-AB08-7EC7FBEF8F32}"/>
              </a:ext>
            </a:extLst>
          </p:cNvPr>
          <p:cNvPicPr>
            <a:picLocks noChangeAspect="1"/>
          </p:cNvPicPr>
          <p:nvPr/>
        </p:nvPicPr>
        <p:blipFill>
          <a:blip r:embed="rId2"/>
          <a:stretch>
            <a:fillRect/>
          </a:stretch>
        </p:blipFill>
        <p:spPr>
          <a:xfrm>
            <a:off x="0" y="1006474"/>
            <a:ext cx="12192000" cy="5851526"/>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Ansökan slutförd</a:t>
            </a:r>
          </a:p>
        </p:txBody>
      </p:sp>
      <p:sp>
        <p:nvSpPr>
          <p:cNvPr id="7" name="Rektangel: rundade hörn 6">
            <a:extLst>
              <a:ext uri="{FF2B5EF4-FFF2-40B4-BE49-F238E27FC236}">
                <a16:creationId xmlns:a16="http://schemas.microsoft.com/office/drawing/2014/main" id="{02FCF00D-356C-4FCA-AF29-0F7A284A837F}"/>
              </a:ext>
            </a:extLst>
          </p:cNvPr>
          <p:cNvSpPr/>
          <p:nvPr/>
        </p:nvSpPr>
        <p:spPr>
          <a:xfrm>
            <a:off x="7791906" y="2158999"/>
            <a:ext cx="3943927" cy="2837874"/>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07000"/>
              </a:lnSpc>
              <a:spcAft>
                <a:spcPts val="1125"/>
              </a:spcAft>
            </a:pPr>
            <a:r>
              <a:rPr lang="ar-SA" sz="1800" dirty="0">
                <a:solidFill>
                  <a:srgbClr val="333333"/>
                </a:solidFill>
                <a:effectLst/>
                <a:latin typeface="Nunito Sans" pitchFamily="2" charset="0"/>
                <a:ea typeface="Times New Roman" panose="02020603050405020304" pitchFamily="18" charset="0"/>
                <a:cs typeface="Times New Roman" panose="02020603050405020304" pitchFamily="18" charset="0"/>
              </a:rPr>
              <a:t>ستعود إلى صفحة البداية وترى إذا كان قدم تم إرسال الطلب. ترى هنا أيضا متى بدأ التعامل بالطلب.</a:t>
            </a:r>
            <a:endParaRPr lang="sv-SE" sz="1600" dirty="0">
              <a:solidFill>
                <a:srgbClr val="000000"/>
              </a:solidFill>
              <a:latin typeface="Segoe UI" panose="020B0502040204020203" pitchFamily="34" charset="0"/>
            </a:endParaRPr>
          </a:p>
          <a:p>
            <a:pPr algn="r" rtl="1">
              <a:lnSpc>
                <a:spcPct val="107000"/>
              </a:lnSpc>
              <a:spcAft>
                <a:spcPts val="1125"/>
              </a:spcAft>
            </a:pPr>
            <a:r>
              <a:rPr lang="ar-SA" sz="1800" dirty="0">
                <a:solidFill>
                  <a:srgbClr val="333333"/>
                </a:solidFill>
                <a:effectLst/>
                <a:latin typeface="Nunito Sans" pitchFamily="2" charset="0"/>
                <a:ea typeface="Times New Roman" panose="02020603050405020304" pitchFamily="18" charset="0"/>
                <a:cs typeface="Times New Roman" panose="02020603050405020304" pitchFamily="18" charset="0"/>
              </a:rPr>
              <a:t>إذا كنت بحاجة إلى تكملة البيانات فسيصلك إشعارا عن ذلك عن طريق البريد الالكتروني </a:t>
            </a:r>
            <a:r>
              <a:rPr lang="ar-LB" sz="1800" dirty="0">
                <a:solidFill>
                  <a:srgbClr val="333333"/>
                </a:solidFill>
                <a:effectLst/>
                <a:latin typeface="Nunito Sans" pitchFamily="2" charset="0"/>
                <a:ea typeface="Times New Roman" panose="02020603050405020304" pitchFamily="18" charset="0"/>
                <a:cs typeface="Times New Roman" panose="02020603050405020304" pitchFamily="18" charset="0"/>
              </a:rPr>
              <a:t>و/او رسالة هاتفية قصيرة (اس ام اس). سجل الدخول في صفحاتي </a:t>
            </a:r>
            <a:r>
              <a:rPr lang="sv-SE" sz="1800" dirty="0">
                <a:solidFill>
                  <a:srgbClr val="333333"/>
                </a:solidFill>
                <a:effectLst/>
                <a:latin typeface="Nunito Sans" pitchFamily="2" charset="0"/>
                <a:ea typeface="Times New Roman" panose="02020603050405020304" pitchFamily="18" charset="0"/>
                <a:cs typeface="Times New Roman" panose="02020603050405020304" pitchFamily="18" charset="0"/>
              </a:rPr>
              <a:t>Mina sidor</a:t>
            </a:r>
            <a:r>
              <a:rPr lang="ar-LB" sz="1800" dirty="0">
                <a:solidFill>
                  <a:srgbClr val="333333"/>
                </a:solidFill>
                <a:effectLst/>
                <a:latin typeface="Nunito Sans" pitchFamily="2" charset="0"/>
                <a:ea typeface="Times New Roman" panose="02020603050405020304" pitchFamily="18" charset="0"/>
                <a:cs typeface="Times New Roman" panose="02020603050405020304" pitchFamily="18" charset="0"/>
              </a:rPr>
              <a:t> وقم بتحميل المستندات المطلوبة.</a:t>
            </a:r>
            <a:endParaRPr lang="sv-SE"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74459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A3AA"/>
        </a:solidFill>
        <a:effectLst/>
      </p:bgPr>
    </p:bg>
    <p:spTree>
      <p:nvGrpSpPr>
        <p:cNvPr id="1" name=""/>
        <p:cNvGrpSpPr/>
        <p:nvPr/>
      </p:nvGrpSpPr>
      <p:grpSpPr>
        <a:xfrm>
          <a:off x="0" y="0"/>
          <a:ext cx="0" cy="0"/>
          <a:chOff x="0" y="0"/>
          <a:chExt cx="0" cy="0"/>
        </a:xfrm>
      </p:grpSpPr>
      <p:pic>
        <p:nvPicPr>
          <p:cNvPr id="10" name="Bildobjekt 9" descr="En bild som visar text&#10;&#10;Automatiskt genererad beskrivning">
            <a:extLst>
              <a:ext uri="{FF2B5EF4-FFF2-40B4-BE49-F238E27FC236}">
                <a16:creationId xmlns:a16="http://schemas.microsoft.com/office/drawing/2014/main" id="{F6FDEFC1-0C05-4499-B557-885BED203D54}"/>
              </a:ext>
            </a:extLst>
          </p:cNvPr>
          <p:cNvPicPr>
            <a:picLocks noChangeAspect="1"/>
          </p:cNvPicPr>
          <p:nvPr/>
        </p:nvPicPr>
        <p:blipFill>
          <a:blip r:embed="rId2"/>
          <a:stretch>
            <a:fillRect/>
          </a:stretch>
        </p:blipFill>
        <p:spPr>
          <a:xfrm>
            <a:off x="0" y="1006474"/>
            <a:ext cx="12192000" cy="5851526"/>
          </a:xfrm>
          <a:prstGeom prst="rect">
            <a:avLst/>
          </a:prstGeom>
          <a:noFill/>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Startsidan</a:t>
            </a:r>
          </a:p>
        </p:txBody>
      </p:sp>
      <p:sp>
        <p:nvSpPr>
          <p:cNvPr id="12" name="Ellips 11">
            <a:extLst>
              <a:ext uri="{FF2B5EF4-FFF2-40B4-BE49-F238E27FC236}">
                <a16:creationId xmlns:a16="http://schemas.microsoft.com/office/drawing/2014/main" id="{05C3FA81-1CF6-4106-A2A4-32E720198FA6}"/>
              </a:ext>
            </a:extLst>
          </p:cNvPr>
          <p:cNvSpPr/>
          <p:nvPr/>
        </p:nvSpPr>
        <p:spPr>
          <a:xfrm>
            <a:off x="350204" y="3633260"/>
            <a:ext cx="1081432" cy="72043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rundade hörn 12">
            <a:extLst>
              <a:ext uri="{FF2B5EF4-FFF2-40B4-BE49-F238E27FC236}">
                <a16:creationId xmlns:a16="http://schemas.microsoft.com/office/drawing/2014/main" id="{1EA3EADC-E1FC-4B1F-A6F5-BEB1D56BCE12}"/>
              </a:ext>
            </a:extLst>
          </p:cNvPr>
          <p:cNvSpPr/>
          <p:nvPr/>
        </p:nvSpPr>
        <p:spPr>
          <a:xfrm>
            <a:off x="7559040" y="1636294"/>
            <a:ext cx="3802703" cy="3415997"/>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07000"/>
              </a:lnSpc>
              <a:spcAft>
                <a:spcPts val="1125"/>
              </a:spcAft>
            </a:pPr>
            <a:endParaRPr lang="sv-SE" sz="1800" dirty="0">
              <a:solidFill>
                <a:srgbClr val="333333"/>
              </a:solidFill>
              <a:effectLst/>
              <a:latin typeface="Nunito Sans" pitchFamily="2" charset="0"/>
              <a:ea typeface="Times New Roman" panose="02020603050405020304" pitchFamily="18" charset="0"/>
              <a:cs typeface="Times New Roman" panose="02020603050405020304" pitchFamily="18" charset="0"/>
            </a:endParaRPr>
          </a:p>
          <a:p>
            <a:pPr algn="r" rtl="1">
              <a:lnSpc>
                <a:spcPct val="107000"/>
              </a:lnSpc>
              <a:spcAft>
                <a:spcPts val="1125"/>
              </a:spcAft>
            </a:pPr>
            <a:r>
              <a:rPr lang="ar-SA" sz="1800" dirty="0">
                <a:solidFill>
                  <a:srgbClr val="333333"/>
                </a:solidFill>
                <a:effectLst/>
                <a:latin typeface="Nunito Sans" pitchFamily="2" charset="0"/>
                <a:ea typeface="Times New Roman" panose="02020603050405020304" pitchFamily="18" charset="0"/>
                <a:cs typeface="Times New Roman" panose="02020603050405020304" pitchFamily="18" charset="0"/>
              </a:rPr>
              <a:t>يتم فتح الطلب خلال 15 يوما قبل الشهر القادم ويبدأ وينتهي في آخر يوم من أيام الشهر. اضغط على زر البحث </a:t>
            </a:r>
            <a:r>
              <a:rPr lang="sv-SE" sz="1800" dirty="0">
                <a:solidFill>
                  <a:srgbClr val="333333"/>
                </a:solidFill>
                <a:effectLst/>
                <a:latin typeface="Nunito Sans" pitchFamily="2" charset="0"/>
                <a:ea typeface="Times New Roman" panose="02020603050405020304" pitchFamily="18" charset="0"/>
                <a:cs typeface="Times New Roman" panose="02020603050405020304" pitchFamily="18" charset="0"/>
              </a:rPr>
              <a:t>Sök</a:t>
            </a:r>
            <a:r>
              <a:rPr lang="ar-LB" sz="1800" dirty="0">
                <a:solidFill>
                  <a:srgbClr val="333333"/>
                </a:solidFill>
                <a:effectLst/>
                <a:latin typeface="Nunito Sans" pitchFamily="2" charset="0"/>
                <a:ea typeface="Times New Roman" panose="02020603050405020304" pitchFamily="18" charset="0"/>
                <a:cs typeface="Times New Roman" panose="02020603050405020304" pitchFamily="18" charset="0"/>
              </a:rPr>
              <a:t> لبدء الطلب.</a:t>
            </a:r>
            <a:endParaRPr lang="sv-SE"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1125"/>
              </a:spcAft>
            </a:pPr>
            <a:r>
              <a:rPr lang="ar-LB" sz="1800" dirty="0">
                <a:solidFill>
                  <a:srgbClr val="333333"/>
                </a:solidFill>
                <a:effectLst/>
                <a:latin typeface="Nunito Sans" pitchFamily="2" charset="0"/>
                <a:ea typeface="Times New Roman" panose="02020603050405020304" pitchFamily="18" charset="0"/>
                <a:cs typeface="Times New Roman" panose="02020603050405020304" pitchFamily="18" charset="0"/>
              </a:rPr>
              <a:t>تحت بند آخر واقعة </a:t>
            </a:r>
            <a:r>
              <a:rPr lang="sv-SE" sz="1800" dirty="0">
                <a:solidFill>
                  <a:srgbClr val="333333"/>
                </a:solidFill>
                <a:effectLst/>
                <a:latin typeface="Nunito Sans" pitchFamily="2" charset="0"/>
                <a:ea typeface="Times New Roman" panose="02020603050405020304" pitchFamily="18" charset="0"/>
                <a:cs typeface="Times New Roman" panose="02020603050405020304" pitchFamily="18" charset="0"/>
              </a:rPr>
              <a:t>Senaste händelse</a:t>
            </a:r>
            <a:r>
              <a:rPr lang="ar-SA" sz="1800" dirty="0">
                <a:solidFill>
                  <a:srgbClr val="333333"/>
                </a:solidFill>
                <a:effectLst/>
                <a:latin typeface="Nunito Sans" pitchFamily="2" charset="0"/>
                <a:ea typeface="Times New Roman" panose="02020603050405020304" pitchFamily="18" charset="0"/>
                <a:cs typeface="Times New Roman" panose="02020603050405020304" pitchFamily="18" charset="0"/>
              </a:rPr>
              <a:t> بإمكانك ان تقرأ عن التخطيط المتعلق بك والشروط المفروضة على الطلب القادم وموعد المتابعة. يتم هنا أيضا نشر معلومات عن الفترة المتاحة لتخفيض تكاليف السكن والرفض الجزئي أو الرفض الكامل.</a:t>
            </a:r>
            <a:endParaRPr lang="sv-SE" sz="1800" dirty="0">
              <a:effectLst/>
              <a:latin typeface="Calibri" panose="020F0502020204030204" pitchFamily="34" charset="0"/>
              <a:ea typeface="Calibri" panose="020F0502020204030204" pitchFamily="34" charset="0"/>
              <a:cs typeface="Arial" panose="020B0604020202020204" pitchFamily="34" charset="0"/>
            </a:endParaRPr>
          </a:p>
          <a:p>
            <a:endParaRPr lang="sv-SE" sz="1600" dirty="0">
              <a:solidFill>
                <a:srgbClr val="242424"/>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7188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4" descr="En bild som visar text, bord&#10;&#10;Automatiskt genererad beskrivning">
            <a:extLst>
              <a:ext uri="{FF2B5EF4-FFF2-40B4-BE49-F238E27FC236}">
                <a16:creationId xmlns:a16="http://schemas.microsoft.com/office/drawing/2014/main" id="{9DF59AF6-FAF4-4CA1-AB60-70609AE57163}"/>
              </a:ext>
            </a:extLst>
          </p:cNvPr>
          <p:cNvPicPr>
            <a:picLocks noChangeAspect="1"/>
          </p:cNvPicPr>
          <p:nvPr/>
        </p:nvPicPr>
        <p:blipFill>
          <a:blip r:embed="rId2"/>
          <a:stretch>
            <a:fillRect/>
          </a:stretch>
        </p:blipFill>
        <p:spPr>
          <a:xfrm>
            <a:off x="0" y="1006474"/>
            <a:ext cx="12192000" cy="5851526"/>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E-ansökan</a:t>
            </a:r>
          </a:p>
        </p:txBody>
      </p:sp>
      <p:sp>
        <p:nvSpPr>
          <p:cNvPr id="8" name="Rektangel: rundade hörn 7">
            <a:extLst>
              <a:ext uri="{FF2B5EF4-FFF2-40B4-BE49-F238E27FC236}">
                <a16:creationId xmlns:a16="http://schemas.microsoft.com/office/drawing/2014/main" id="{D30B146E-D402-4E79-B45F-7A8558E63C69}"/>
              </a:ext>
            </a:extLst>
          </p:cNvPr>
          <p:cNvSpPr/>
          <p:nvPr/>
        </p:nvSpPr>
        <p:spPr>
          <a:xfrm>
            <a:off x="6936509" y="3429000"/>
            <a:ext cx="3325089" cy="2311717"/>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07000"/>
              </a:lnSpc>
              <a:spcAft>
                <a:spcPts val="1125"/>
              </a:spcAft>
            </a:pPr>
            <a:r>
              <a:rPr lang="ar-SA" sz="1800" dirty="0">
                <a:solidFill>
                  <a:srgbClr val="333333"/>
                </a:solidFill>
                <a:effectLst/>
                <a:latin typeface="Nunito Sans" pitchFamily="2" charset="0"/>
                <a:ea typeface="Times New Roman" panose="02020603050405020304" pitchFamily="18" charset="0"/>
                <a:cs typeface="Times New Roman" panose="02020603050405020304" pitchFamily="18" charset="0"/>
              </a:rPr>
              <a:t>عند تقديم أول طلب يجب أن تقوم بملء جميع البيانات. يتم حفظها للاستخدام في الطلب القادم. يجب ملء جميع البيانات المشار اليها بعلامة النجمة </a:t>
            </a:r>
            <a:r>
              <a:rPr lang="ar-SA" sz="1800" dirty="0">
                <a:solidFill>
                  <a:srgbClr val="FF0000"/>
                </a:solidFill>
                <a:effectLst/>
                <a:latin typeface="Nunito Sans" pitchFamily="2" charset="0"/>
                <a:ea typeface="Times New Roman" panose="02020603050405020304" pitchFamily="18" charset="0"/>
                <a:cs typeface="Times New Roman" panose="02020603050405020304" pitchFamily="18" charset="0"/>
              </a:rPr>
              <a:t>*</a:t>
            </a:r>
            <a:r>
              <a:rPr lang="ar-SA" sz="1800" dirty="0">
                <a:solidFill>
                  <a:srgbClr val="333333"/>
                </a:solidFill>
                <a:effectLst/>
                <a:latin typeface="Nunito Sans" pitchFamily="2" charset="0"/>
                <a:ea typeface="Times New Roman" panose="02020603050405020304" pitchFamily="18" charset="0"/>
                <a:cs typeface="Times New Roman" panose="02020603050405020304" pitchFamily="18" charset="0"/>
              </a:rPr>
              <a:t>.</a:t>
            </a:r>
            <a:endParaRPr lang="sv-SE" sz="1600" dirty="0">
              <a:solidFill>
                <a:srgbClr val="242424"/>
              </a:solidFill>
              <a:latin typeface="Segoe UI" panose="020B0502040204020203" pitchFamily="34" charset="0"/>
            </a:endParaRPr>
          </a:p>
          <a:p>
            <a:pPr algn="r" rtl="1">
              <a:lnSpc>
                <a:spcPct val="107000"/>
              </a:lnSpc>
              <a:spcAft>
                <a:spcPts val="1125"/>
              </a:spcAft>
            </a:pPr>
            <a:r>
              <a:rPr lang="ar-SA" sz="1800" dirty="0">
                <a:solidFill>
                  <a:srgbClr val="333333"/>
                </a:solidFill>
                <a:effectLst/>
                <a:latin typeface="Nunito Sans" pitchFamily="2" charset="0"/>
                <a:ea typeface="Times New Roman" panose="02020603050405020304" pitchFamily="18" charset="0"/>
                <a:cs typeface="Times New Roman" panose="02020603050405020304" pitchFamily="18" charset="0"/>
              </a:rPr>
              <a:t>لكي تبدأ ملء استمارة الطلب اضغط على الزر الأخضر.</a:t>
            </a:r>
            <a:endParaRPr lang="sv-SE"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Ellips 8">
            <a:extLst>
              <a:ext uri="{FF2B5EF4-FFF2-40B4-BE49-F238E27FC236}">
                <a16:creationId xmlns:a16="http://schemas.microsoft.com/office/drawing/2014/main" id="{E5445869-3598-48F6-848C-069E85144000}"/>
              </a:ext>
            </a:extLst>
          </p:cNvPr>
          <p:cNvSpPr/>
          <p:nvPr/>
        </p:nvSpPr>
        <p:spPr>
          <a:xfrm>
            <a:off x="10605377" y="3867582"/>
            <a:ext cx="1163782" cy="87745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25062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innehåll 6" descr="En bild som visar text&#10;&#10;Automatiskt genererad beskrivning">
            <a:extLst>
              <a:ext uri="{FF2B5EF4-FFF2-40B4-BE49-F238E27FC236}">
                <a16:creationId xmlns:a16="http://schemas.microsoft.com/office/drawing/2014/main" id="{45037982-F1F3-4482-BAFC-4BB9E3770927}"/>
              </a:ext>
            </a:extLst>
          </p:cNvPr>
          <p:cNvPicPr>
            <a:picLocks noChangeAspect="1"/>
          </p:cNvPicPr>
          <p:nvPr/>
        </p:nvPicPr>
        <p:blipFill>
          <a:blip r:embed="rId2"/>
          <a:stretch>
            <a:fillRect/>
          </a:stretch>
        </p:blipFill>
        <p:spPr>
          <a:xfrm>
            <a:off x="-2868" y="1006474"/>
            <a:ext cx="12194868" cy="5851526"/>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Kontaktuppgifter</a:t>
            </a:r>
          </a:p>
        </p:txBody>
      </p:sp>
      <p:sp>
        <p:nvSpPr>
          <p:cNvPr id="12" name="Rektangel: rundade hörn 11">
            <a:extLst>
              <a:ext uri="{FF2B5EF4-FFF2-40B4-BE49-F238E27FC236}">
                <a16:creationId xmlns:a16="http://schemas.microsoft.com/office/drawing/2014/main" id="{381BB160-CC0C-47A1-8D9E-541786862D79}"/>
              </a:ext>
            </a:extLst>
          </p:cNvPr>
          <p:cNvSpPr/>
          <p:nvPr/>
        </p:nvSpPr>
        <p:spPr>
          <a:xfrm>
            <a:off x="7473970" y="3161146"/>
            <a:ext cx="3325089" cy="1309254"/>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07000"/>
              </a:lnSpc>
              <a:spcAft>
                <a:spcPts val="1125"/>
              </a:spcAft>
            </a:pPr>
            <a:r>
              <a:rPr lang="ar-LB" sz="1800" dirty="0">
                <a:solidFill>
                  <a:srgbClr val="333333"/>
                </a:solidFill>
                <a:effectLst/>
                <a:latin typeface="Nunito Sans" pitchFamily="2" charset="0"/>
                <a:ea typeface="Times New Roman" panose="02020603050405020304" pitchFamily="18" charset="0"/>
                <a:cs typeface="Times New Roman" panose="02020603050405020304" pitchFamily="18" charset="0"/>
              </a:rPr>
              <a:t>تقوم هنا بملء معلومات التواصل الخاصة بك. في حالة تغيير المعلومات عليك أن تقوم بتحديثها.</a:t>
            </a:r>
            <a:endParaRPr lang="sv-SE"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52155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12" descr="En bild som visar text&#10;&#10;Automatiskt genererad beskrivning">
            <a:extLst>
              <a:ext uri="{FF2B5EF4-FFF2-40B4-BE49-F238E27FC236}">
                <a16:creationId xmlns:a16="http://schemas.microsoft.com/office/drawing/2014/main" id="{182C844D-524F-4556-A018-D1A118562D99}"/>
              </a:ext>
            </a:extLst>
          </p:cNvPr>
          <p:cNvPicPr>
            <a:picLocks noChangeAspect="1"/>
          </p:cNvPicPr>
          <p:nvPr/>
        </p:nvPicPr>
        <p:blipFill>
          <a:blip r:embed="rId2"/>
          <a:stretch>
            <a:fillRect/>
          </a:stretch>
        </p:blipFill>
        <p:spPr>
          <a:xfrm>
            <a:off x="0" y="1006474"/>
            <a:ext cx="12192000" cy="5851526"/>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Kontaktuppgifter för medsökande</a:t>
            </a:r>
          </a:p>
        </p:txBody>
      </p:sp>
      <p:sp>
        <p:nvSpPr>
          <p:cNvPr id="7" name="Rektangel: rundade hörn 6">
            <a:extLst>
              <a:ext uri="{FF2B5EF4-FFF2-40B4-BE49-F238E27FC236}">
                <a16:creationId xmlns:a16="http://schemas.microsoft.com/office/drawing/2014/main" id="{5F5A0534-2CE7-45E0-A6FB-8A110924D0AA}"/>
              </a:ext>
            </a:extLst>
          </p:cNvPr>
          <p:cNvSpPr/>
          <p:nvPr/>
        </p:nvSpPr>
        <p:spPr>
          <a:xfrm>
            <a:off x="7547860" y="4033982"/>
            <a:ext cx="2806103" cy="805873"/>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07000"/>
              </a:lnSpc>
              <a:spcAft>
                <a:spcPts val="1125"/>
              </a:spcAft>
            </a:pPr>
            <a:r>
              <a:rPr lang="ar-LB" sz="1800" dirty="0">
                <a:solidFill>
                  <a:srgbClr val="333333"/>
                </a:solidFill>
                <a:effectLst/>
                <a:latin typeface="Nunito Sans" pitchFamily="2" charset="0"/>
                <a:ea typeface="Times New Roman" panose="02020603050405020304" pitchFamily="18" charset="0"/>
                <a:cs typeface="Times New Roman" panose="02020603050405020304" pitchFamily="18" charset="0"/>
              </a:rPr>
              <a:t>املأ هنا معلومات التواصل الخاصة بالشخص المشارك في تقديم الطلب.</a:t>
            </a:r>
            <a:endParaRPr lang="sv-SE"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69754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innehåll 4" descr="En bild som visar text&#10;&#10;Automatiskt genererad beskrivning">
            <a:extLst>
              <a:ext uri="{FF2B5EF4-FFF2-40B4-BE49-F238E27FC236}">
                <a16:creationId xmlns:a16="http://schemas.microsoft.com/office/drawing/2014/main" id="{08B2C706-FAD9-408C-83A8-551C20FF607D}"/>
              </a:ext>
            </a:extLst>
          </p:cNvPr>
          <p:cNvPicPr>
            <a:picLocks noChangeAspect="1"/>
          </p:cNvPicPr>
          <p:nvPr/>
        </p:nvPicPr>
        <p:blipFill>
          <a:blip r:embed="rId2"/>
          <a:stretch>
            <a:fillRect/>
          </a:stretch>
        </p:blipFill>
        <p:spPr>
          <a:xfrm>
            <a:off x="0" y="1006474"/>
            <a:ext cx="12191999" cy="5851526"/>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Barn i hushållet</a:t>
            </a:r>
          </a:p>
        </p:txBody>
      </p:sp>
      <p:sp>
        <p:nvSpPr>
          <p:cNvPr id="9" name="Rektangel: rundade hörn 8">
            <a:extLst>
              <a:ext uri="{FF2B5EF4-FFF2-40B4-BE49-F238E27FC236}">
                <a16:creationId xmlns:a16="http://schemas.microsoft.com/office/drawing/2014/main" id="{CD1125BF-9E63-4456-BB9F-1F621DF8E8A4}"/>
              </a:ext>
            </a:extLst>
          </p:cNvPr>
          <p:cNvSpPr/>
          <p:nvPr/>
        </p:nvSpPr>
        <p:spPr>
          <a:xfrm>
            <a:off x="7233824" y="3359217"/>
            <a:ext cx="3325089" cy="1335166"/>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07000"/>
              </a:lnSpc>
              <a:spcAft>
                <a:spcPts val="1125"/>
              </a:spcAft>
            </a:pPr>
            <a:r>
              <a:rPr lang="ar-LB" sz="1800" dirty="0">
                <a:solidFill>
                  <a:srgbClr val="333333"/>
                </a:solidFill>
                <a:effectLst/>
                <a:latin typeface="Nunito Sans" pitchFamily="2" charset="0"/>
                <a:ea typeface="Times New Roman" panose="02020603050405020304" pitchFamily="18" charset="0"/>
                <a:cs typeface="Times New Roman" panose="02020603050405020304" pitchFamily="18" charset="0"/>
              </a:rPr>
              <a:t>املأ هنا معلومات فقط عن إذا كان الأطفال حاصلين على حق المقابلة ويسكنون بصورة متبادلة أو أي معلومات أخرى عن الأطفال.</a:t>
            </a:r>
            <a:endParaRPr lang="sv-SE"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83392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4" descr="En bild som visar text&#10;&#10;Automatiskt genererad beskrivning">
            <a:extLst>
              <a:ext uri="{FF2B5EF4-FFF2-40B4-BE49-F238E27FC236}">
                <a16:creationId xmlns:a16="http://schemas.microsoft.com/office/drawing/2014/main" id="{718E1D3A-2A24-42AB-9AB0-19776662A35D}"/>
              </a:ext>
            </a:extLst>
          </p:cNvPr>
          <p:cNvPicPr>
            <a:picLocks noChangeAspect="1"/>
          </p:cNvPicPr>
          <p:nvPr/>
        </p:nvPicPr>
        <p:blipFill>
          <a:blip r:embed="rId2"/>
          <a:stretch>
            <a:fillRect/>
          </a:stretch>
        </p:blipFill>
        <p:spPr>
          <a:xfrm>
            <a:off x="0" y="1006474"/>
            <a:ext cx="7426036" cy="3564112"/>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Boendesituation</a:t>
            </a:r>
          </a:p>
        </p:txBody>
      </p:sp>
      <p:pic>
        <p:nvPicPr>
          <p:cNvPr id="7" name="Bildobjekt 6" descr="En bild som visar text&#10;&#10;Automatiskt genererad beskrivning">
            <a:extLst>
              <a:ext uri="{FF2B5EF4-FFF2-40B4-BE49-F238E27FC236}">
                <a16:creationId xmlns:a16="http://schemas.microsoft.com/office/drawing/2014/main" id="{886D4FCB-8AA7-4333-AD8B-BA3057CA2B2A}"/>
              </a:ext>
            </a:extLst>
          </p:cNvPr>
          <p:cNvPicPr>
            <a:picLocks noChangeAspect="1"/>
          </p:cNvPicPr>
          <p:nvPr/>
        </p:nvPicPr>
        <p:blipFill>
          <a:blip r:embed="rId4"/>
          <a:stretch>
            <a:fillRect/>
          </a:stretch>
        </p:blipFill>
        <p:spPr>
          <a:xfrm>
            <a:off x="4858327" y="2784737"/>
            <a:ext cx="7333673" cy="3571697"/>
          </a:xfrm>
          <a:prstGeom prst="rect">
            <a:avLst/>
          </a:prstGeom>
        </p:spPr>
      </p:pic>
      <p:sp>
        <p:nvSpPr>
          <p:cNvPr id="10" name="Rektangel: rundade hörn 9">
            <a:extLst>
              <a:ext uri="{FF2B5EF4-FFF2-40B4-BE49-F238E27FC236}">
                <a16:creationId xmlns:a16="http://schemas.microsoft.com/office/drawing/2014/main" id="{B852B8BB-27AD-446E-BD6E-76521136E557}"/>
              </a:ext>
            </a:extLst>
          </p:cNvPr>
          <p:cNvSpPr/>
          <p:nvPr/>
        </p:nvSpPr>
        <p:spPr>
          <a:xfrm>
            <a:off x="539347" y="4659083"/>
            <a:ext cx="3986471" cy="1697351"/>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sv-SE" sz="1800" dirty="0">
              <a:solidFill>
                <a:srgbClr val="333333"/>
              </a:solidFill>
              <a:effectLst/>
              <a:latin typeface="Nunito Sans" pitchFamily="2" charset="0"/>
              <a:ea typeface="Times New Roman" panose="02020603050405020304" pitchFamily="18" charset="0"/>
              <a:cs typeface="Times New Roman" panose="02020603050405020304" pitchFamily="18" charset="0"/>
            </a:endParaRPr>
          </a:p>
          <a:p>
            <a:pPr algn="r"/>
            <a:r>
              <a:rPr lang="ar-LB" sz="1800" dirty="0">
                <a:solidFill>
                  <a:srgbClr val="333333"/>
                </a:solidFill>
                <a:effectLst/>
                <a:latin typeface="Nunito Sans" pitchFamily="2" charset="0"/>
                <a:ea typeface="Times New Roman" panose="02020603050405020304" pitchFamily="18" charset="0"/>
                <a:cs typeface="Times New Roman" panose="02020603050405020304" pitchFamily="18" charset="0"/>
              </a:rPr>
              <a:t>املأ هناك معلومات عن سكنك. في حالة تغيير المعلومات أو في حالة انتقالك فيجب أن يتم تغييرها في الطلب أيضا. إذا كانت هذه أول مرة تقدم فيها الطلب عليك أن تقوم بتحميل صورة عن عقد الاستئجار.</a:t>
            </a:r>
            <a:endParaRPr lang="sv-SE" sz="1800" dirty="0">
              <a:effectLst/>
              <a:latin typeface="Calibri" panose="020F0502020204030204" pitchFamily="34" charset="0"/>
              <a:ea typeface="Calibri" panose="020F0502020204030204" pitchFamily="34" charset="0"/>
              <a:cs typeface="Arial" panose="020B0604020202020204" pitchFamily="34" charset="0"/>
            </a:endParaRPr>
          </a:p>
          <a:p>
            <a:r>
              <a:rPr lang="sv-SE" sz="1600" dirty="0">
                <a:solidFill>
                  <a:srgbClr val="000000"/>
                </a:solidFill>
                <a:latin typeface="Segoe UI" panose="020B0502040204020203" pitchFamily="34" charset="0"/>
              </a:rPr>
              <a:t> </a:t>
            </a:r>
          </a:p>
        </p:txBody>
      </p:sp>
    </p:spTree>
    <p:extLst>
      <p:ext uri="{BB962C8B-B14F-4D97-AF65-F5344CB8AC3E}">
        <p14:creationId xmlns:p14="http://schemas.microsoft.com/office/powerpoint/2010/main" val="1302712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4" descr="En bild som visar text&#10;&#10;Automatiskt genererad beskrivning">
            <a:extLst>
              <a:ext uri="{FF2B5EF4-FFF2-40B4-BE49-F238E27FC236}">
                <a16:creationId xmlns:a16="http://schemas.microsoft.com/office/drawing/2014/main" id="{59AA9FB0-9005-40BE-AC47-4C0900939602}"/>
              </a:ext>
            </a:extLst>
          </p:cNvPr>
          <p:cNvPicPr>
            <a:picLocks noChangeAspect="1"/>
          </p:cNvPicPr>
          <p:nvPr/>
        </p:nvPicPr>
        <p:blipFill>
          <a:blip r:embed="rId2"/>
          <a:stretch>
            <a:fillRect/>
          </a:stretch>
        </p:blipFill>
        <p:spPr>
          <a:xfrm>
            <a:off x="1" y="1006474"/>
            <a:ext cx="12191998" cy="5851526"/>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Översikt och komplettering</a:t>
            </a:r>
          </a:p>
        </p:txBody>
      </p:sp>
      <p:sp>
        <p:nvSpPr>
          <p:cNvPr id="7" name="Ellips 6">
            <a:extLst>
              <a:ext uri="{FF2B5EF4-FFF2-40B4-BE49-F238E27FC236}">
                <a16:creationId xmlns:a16="http://schemas.microsoft.com/office/drawing/2014/main" id="{8BA27C3D-5E4D-40D5-A5C7-AD55BE049BCC}"/>
              </a:ext>
            </a:extLst>
          </p:cNvPr>
          <p:cNvSpPr/>
          <p:nvPr/>
        </p:nvSpPr>
        <p:spPr>
          <a:xfrm>
            <a:off x="4571999" y="4913745"/>
            <a:ext cx="3048001" cy="71382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rundade hörn 9">
            <a:extLst>
              <a:ext uri="{FF2B5EF4-FFF2-40B4-BE49-F238E27FC236}">
                <a16:creationId xmlns:a16="http://schemas.microsoft.com/office/drawing/2014/main" id="{61AB6CDB-08AF-47D4-85D9-0BB75369A53C}"/>
              </a:ext>
            </a:extLst>
          </p:cNvPr>
          <p:cNvSpPr/>
          <p:nvPr/>
        </p:nvSpPr>
        <p:spPr>
          <a:xfrm>
            <a:off x="7833454" y="3619100"/>
            <a:ext cx="3325089" cy="1549666"/>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LB" sz="1800" dirty="0">
                <a:solidFill>
                  <a:srgbClr val="333333"/>
                </a:solidFill>
                <a:effectLst/>
                <a:latin typeface="Nunito Sans" pitchFamily="2" charset="0"/>
                <a:ea typeface="Times New Roman" panose="02020603050405020304" pitchFamily="18" charset="0"/>
                <a:cs typeface="Times New Roman" panose="02020603050405020304" pitchFamily="18" charset="0"/>
              </a:rPr>
              <a:t>للاستمرار في الطلب ستحتاج إلى وضع علامة × في الخانة. سيصلك إشعار إذا كان الموظف المسول عن معاملتك بحاجة إلى معلومات إضافية.</a:t>
            </a:r>
            <a:endParaRPr lang="sv-SE" sz="1800" dirty="0">
              <a:effectLst/>
              <a:latin typeface="Calibri" panose="020F0502020204030204" pitchFamily="34" charset="0"/>
              <a:ea typeface="Calibri" panose="020F0502020204030204" pitchFamily="34" charset="0"/>
              <a:cs typeface="Arial" panose="020B0604020202020204" pitchFamily="34" charset="0"/>
            </a:endParaRPr>
          </a:p>
          <a:p>
            <a:r>
              <a:rPr lang="sv-SE" sz="1600" dirty="0">
                <a:solidFill>
                  <a:srgbClr val="000000"/>
                </a:solidFill>
                <a:latin typeface="Segoe UI" panose="020B0502040204020203" pitchFamily="34" charset="0"/>
              </a:rPr>
              <a:t> </a:t>
            </a:r>
            <a:endParaRPr lang="sv-SE" sz="1600" dirty="0">
              <a:latin typeface="Segoe UI" panose="020B0502040204020203" pitchFamily="34" charset="0"/>
            </a:endParaRPr>
          </a:p>
        </p:txBody>
      </p:sp>
    </p:spTree>
    <p:extLst>
      <p:ext uri="{BB962C8B-B14F-4D97-AF65-F5344CB8AC3E}">
        <p14:creationId xmlns:p14="http://schemas.microsoft.com/office/powerpoint/2010/main" val="4230511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innehåll 7" descr="En bild som visar text&#10;&#10;Automatiskt genererad beskrivning">
            <a:extLst>
              <a:ext uri="{FF2B5EF4-FFF2-40B4-BE49-F238E27FC236}">
                <a16:creationId xmlns:a16="http://schemas.microsoft.com/office/drawing/2014/main" id="{15620097-8945-416A-9AE7-F2A6C2BE8FB0}"/>
              </a:ext>
            </a:extLst>
          </p:cNvPr>
          <p:cNvPicPr>
            <a:picLocks noChangeAspect="1"/>
          </p:cNvPicPr>
          <p:nvPr/>
        </p:nvPicPr>
        <p:blipFill>
          <a:blip r:embed="rId2"/>
          <a:stretch>
            <a:fillRect/>
          </a:stretch>
        </p:blipFill>
        <p:spPr>
          <a:xfrm>
            <a:off x="0" y="1006474"/>
            <a:ext cx="12192000" cy="5851526"/>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Redovisa inkomster</a:t>
            </a:r>
          </a:p>
        </p:txBody>
      </p:sp>
      <p:sp>
        <p:nvSpPr>
          <p:cNvPr id="9" name="Rektangel: rundade hörn 8">
            <a:extLst>
              <a:ext uri="{FF2B5EF4-FFF2-40B4-BE49-F238E27FC236}">
                <a16:creationId xmlns:a16="http://schemas.microsoft.com/office/drawing/2014/main" id="{95F5F702-87DC-4B13-8DA9-01DA7ABA64E6}"/>
              </a:ext>
            </a:extLst>
          </p:cNvPr>
          <p:cNvSpPr/>
          <p:nvPr/>
        </p:nvSpPr>
        <p:spPr>
          <a:xfrm>
            <a:off x="7573818" y="3288145"/>
            <a:ext cx="3011056" cy="2968276"/>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1800" dirty="0">
                <a:solidFill>
                  <a:srgbClr val="333333"/>
                </a:solidFill>
                <a:effectLst/>
                <a:latin typeface="Nunito Sans" pitchFamily="2" charset="0"/>
                <a:ea typeface="Times New Roman" panose="02020603050405020304" pitchFamily="18" charset="0"/>
                <a:cs typeface="Times New Roman" panose="02020603050405020304" pitchFamily="18" charset="0"/>
              </a:rPr>
              <a:t>يجب التصريح عن جميع أشكال الدخل التي حصل عليها جميع الأفراد في المنزل منذ آخر مرة قدمت فيها طلب. يسري هذا على أشكال الدخل المبينة في اللائحة.</a:t>
            </a:r>
            <a:endParaRPr lang="sv-SE" sz="1800" dirty="0">
              <a:effectLst/>
              <a:latin typeface="Calibri" panose="020F0502020204030204" pitchFamily="34" charset="0"/>
              <a:ea typeface="Calibri" panose="020F0502020204030204" pitchFamily="34" charset="0"/>
              <a:cs typeface="Arial" panose="020B0604020202020204" pitchFamily="34" charset="0"/>
            </a:endParaRPr>
          </a:p>
          <a:p>
            <a:pPr algn="r"/>
            <a:r>
              <a:rPr lang="sv-SE" sz="1600" dirty="0">
                <a:solidFill>
                  <a:srgbClr val="000000"/>
                </a:solidFill>
                <a:latin typeface="Segoe UI" panose="020B0502040204020203" pitchFamily="34" charset="0"/>
              </a:rPr>
              <a:t> </a:t>
            </a:r>
          </a:p>
          <a:p>
            <a:pPr algn="r" rtl="1">
              <a:lnSpc>
                <a:spcPct val="107000"/>
              </a:lnSpc>
              <a:spcAft>
                <a:spcPts val="1125"/>
              </a:spcAft>
            </a:pPr>
            <a:r>
              <a:rPr lang="ar-SA" sz="1800" dirty="0">
                <a:solidFill>
                  <a:srgbClr val="333333"/>
                </a:solidFill>
                <a:effectLst/>
                <a:latin typeface="Nunito Sans" pitchFamily="2" charset="0"/>
                <a:ea typeface="Times New Roman" panose="02020603050405020304" pitchFamily="18" charset="0"/>
                <a:cs typeface="Times New Roman" panose="02020603050405020304" pitchFamily="18" charset="0"/>
              </a:rPr>
              <a:t>يجب أن تدوّن المجموع الإجمالي وتواريخ أشكال الدخل التي لا يكون مصدرها سلطة أخرى.</a:t>
            </a:r>
            <a:endParaRPr lang="sv-SE"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36119526"/>
      </p:ext>
    </p:extLst>
  </p:cSld>
  <p:clrMapOvr>
    <a:masterClrMapping/>
  </p:clrMapOvr>
</p:sld>
</file>

<file path=ppt/theme/theme1.xml><?xml version="1.0" encoding="utf-8"?>
<a:theme xmlns:a="http://schemas.openxmlformats.org/drawingml/2006/main" name="Sidor med logga">
  <a:themeElements>
    <a:clrScheme name="Skövde Grafisk profil BAS">
      <a:dk1>
        <a:sysClr val="windowText" lastClr="000000"/>
      </a:dk1>
      <a:lt1>
        <a:sysClr val="window" lastClr="FFFFFF"/>
      </a:lt1>
      <a:dk2>
        <a:srgbClr val="4A4A49"/>
      </a:dk2>
      <a:lt2>
        <a:srgbClr val="A69B92"/>
      </a:lt2>
      <a:accent1>
        <a:srgbClr val="E50051"/>
      </a:accent1>
      <a:accent2>
        <a:srgbClr val="FF8300"/>
      </a:accent2>
      <a:accent3>
        <a:srgbClr val="76B82A"/>
      </a:accent3>
      <a:accent4>
        <a:srgbClr val="00A3AA"/>
      </a:accent4>
      <a:accent5>
        <a:srgbClr val="604696"/>
      </a:accent5>
      <a:accent6>
        <a:srgbClr val="FFCC00"/>
      </a:accent6>
      <a:hlink>
        <a:srgbClr val="0870B8"/>
      </a:hlink>
      <a:folHlink>
        <a:srgbClr val="E5005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ll utökad_191030" id="{A1952BB1-85F2-4480-BB5D-7C27AC04B3B5}" vid="{82F5450A-E398-477A-A521-22DC602F2676}"/>
    </a:ext>
  </a:extLst>
</a:theme>
</file>

<file path=ppt/theme/theme2.xml><?xml version="1.0" encoding="utf-8"?>
<a:theme xmlns:a="http://schemas.openxmlformats.org/drawingml/2006/main" name="Bilder utan logga">
  <a:themeElements>
    <a:clrScheme name="Skövde Grafisk profil BAS">
      <a:dk1>
        <a:sysClr val="windowText" lastClr="000000"/>
      </a:dk1>
      <a:lt1>
        <a:sysClr val="window" lastClr="FFFFFF"/>
      </a:lt1>
      <a:dk2>
        <a:srgbClr val="4A4A49"/>
      </a:dk2>
      <a:lt2>
        <a:srgbClr val="A69B92"/>
      </a:lt2>
      <a:accent1>
        <a:srgbClr val="E50051"/>
      </a:accent1>
      <a:accent2>
        <a:srgbClr val="FF8300"/>
      </a:accent2>
      <a:accent3>
        <a:srgbClr val="76B82A"/>
      </a:accent3>
      <a:accent4>
        <a:srgbClr val="00A3AA"/>
      </a:accent4>
      <a:accent5>
        <a:srgbClr val="604696"/>
      </a:accent5>
      <a:accent6>
        <a:srgbClr val="FFCC00"/>
      </a:accent6>
      <a:hlink>
        <a:srgbClr val="0870B8"/>
      </a:hlink>
      <a:folHlink>
        <a:srgbClr val="E5005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ll utökad_191030" id="{A1952BB1-85F2-4480-BB5D-7C27AC04B3B5}" vid="{6B62FB1C-5442-4A2F-B6A4-86CC5173B0EB}"/>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6DF6B4AB541C14448F752C1EEBA6D86C" ma:contentTypeVersion="4" ma:contentTypeDescription="Skapa ett nytt dokument." ma:contentTypeScope="" ma:versionID="1cce86af371c5aad1cbc701d83757606">
  <xsd:schema xmlns:xsd="http://www.w3.org/2001/XMLSchema" xmlns:xs="http://www.w3.org/2001/XMLSchema" xmlns:p="http://schemas.microsoft.com/office/2006/metadata/properties" xmlns:ns2="ddd8b230-4a58-4df3-96f8-3526a224ac74" xmlns:ns3="5a8bc0cf-5dce-40e1-adcb-60faf9cef0bb" targetNamespace="http://schemas.microsoft.com/office/2006/metadata/properties" ma:root="true" ma:fieldsID="5d0d0bd5ae63149a82456e28541a8dd7" ns2:_="" ns3:_="">
    <xsd:import namespace="ddd8b230-4a58-4df3-96f8-3526a224ac74"/>
    <xsd:import namespace="5a8bc0cf-5dce-40e1-adcb-60faf9cef0b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d8b230-4a58-4df3-96f8-3526a224ac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a8bc0cf-5dce-40e1-adcb-60faf9cef0bb"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725C38-3504-4DAD-A307-FB6842E73E8B}">
  <ds:schemaRefs>
    <ds:schemaRef ds:uri="http://schemas.microsoft.com/sharepoint/v3/contenttype/forms"/>
  </ds:schemaRefs>
</ds:datastoreItem>
</file>

<file path=customXml/itemProps2.xml><?xml version="1.0" encoding="utf-8"?>
<ds:datastoreItem xmlns:ds="http://schemas.openxmlformats.org/officeDocument/2006/customXml" ds:itemID="{DA600827-19A9-4BD9-8B87-D63C729ADA5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E7B6E3F-2549-44A5-9A8C-BF5F7496ED33}">
  <ds:schemaRefs>
    <ds:schemaRef ds:uri="5a8bc0cf-5dce-40e1-adcb-60faf9cef0bb"/>
    <ds:schemaRef ds:uri="ddd8b230-4a58-4df3-96f8-3526a224ac7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TotalTime>
  <Words>701</Words>
  <Application>Microsoft Office PowerPoint</Application>
  <PresentationFormat>Bredbild</PresentationFormat>
  <Paragraphs>50</Paragraphs>
  <Slides>17</Slides>
  <Notes>0</Notes>
  <HiddenSlides>0</HiddenSlides>
  <MMClips>0</MMClips>
  <ScaleCrop>false</ScaleCrop>
  <HeadingPairs>
    <vt:vector size="6" baseType="variant">
      <vt:variant>
        <vt:lpstr>Använt teckensnitt</vt:lpstr>
      </vt:variant>
      <vt:variant>
        <vt:i4>8</vt:i4>
      </vt:variant>
      <vt:variant>
        <vt:lpstr>Tema</vt:lpstr>
      </vt:variant>
      <vt:variant>
        <vt:i4>2</vt:i4>
      </vt:variant>
      <vt:variant>
        <vt:lpstr>Bildrubriker</vt:lpstr>
      </vt:variant>
      <vt:variant>
        <vt:i4>17</vt:i4>
      </vt:variant>
    </vt:vector>
  </HeadingPairs>
  <TitlesOfParts>
    <vt:vector size="27" baseType="lpstr">
      <vt:lpstr>Arial</vt:lpstr>
      <vt:lpstr>Calibri</vt:lpstr>
      <vt:lpstr>Nunito Sans</vt:lpstr>
      <vt:lpstr>Segoe UI</vt:lpstr>
      <vt:lpstr>Source Sans Pro</vt:lpstr>
      <vt:lpstr>Source Sans Pro Black</vt:lpstr>
      <vt:lpstr>Source Sans Pro Light</vt:lpstr>
      <vt:lpstr>Source Sans Pro Semibold</vt:lpstr>
      <vt:lpstr>Sidor med logga</vt:lpstr>
      <vt:lpstr>Bilder utan logga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Mina sidor och e-ansökan Ekonomiskt bistånd</dc:title>
  <dc:creator>Anna Olsson</dc:creator>
  <cp:lastModifiedBy>Lisen Andersson</cp:lastModifiedBy>
  <cp:revision>54</cp:revision>
  <dcterms:created xsi:type="dcterms:W3CDTF">2020-04-01T12:07:03Z</dcterms:created>
  <dcterms:modified xsi:type="dcterms:W3CDTF">2022-01-27T10:50:39Z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0x0101006DF6B4AB541C14448F752C1EEBA6D86C</vt:lpwstr>
  </property>
  <property fmtid="{D5CDD505-2E9C-101B-9397-08002B2CF9AE}" pid="3" name="MSIP_Label_dc1cda57-947e-48a4-a28e-a7544646cb19_Enabled">
    <vt:lpwstr>true</vt:lpwstr>
  </property>
  <property fmtid="{D5CDD505-2E9C-101B-9397-08002B2CF9AE}" pid="4" name="MSIP_Label_dc1cda57-947e-48a4-a28e-a7544646cb19_SetDate">
    <vt:lpwstr>2021-12-09T09:25:21Z</vt:lpwstr>
  </property>
  <property fmtid="{D5CDD505-2E9C-101B-9397-08002B2CF9AE}" pid="5" name="MSIP_Label_dc1cda57-947e-48a4-a28e-a7544646cb19_Method">
    <vt:lpwstr>Privileged</vt:lpwstr>
  </property>
  <property fmtid="{D5CDD505-2E9C-101B-9397-08002B2CF9AE}" pid="6" name="MSIP_Label_dc1cda57-947e-48a4-a28e-a7544646cb19_Name">
    <vt:lpwstr>Öppen</vt:lpwstr>
  </property>
  <property fmtid="{D5CDD505-2E9C-101B-9397-08002B2CF9AE}" pid="7" name="MSIP_Label_dc1cda57-947e-48a4-a28e-a7544646cb19_SiteId">
    <vt:lpwstr>6394689e-ee8a-445b-a993-cdd87302cee6</vt:lpwstr>
  </property>
  <property fmtid="{D5CDD505-2E9C-101B-9397-08002B2CF9AE}" pid="8" name="MSIP_Label_dc1cda57-947e-48a4-a28e-a7544646cb19_ActionId">
    <vt:lpwstr>855446bb-fb20-4d56-af91-fc5578d4b4be</vt:lpwstr>
  </property>
  <property fmtid="{D5CDD505-2E9C-101B-9397-08002B2CF9AE}" pid="9" name="MSIP_Label_dc1cda57-947e-48a4-a28e-a7544646cb19_ContentBits">
    <vt:lpwstr>2</vt:lpwstr>
  </property>
</Properties>
</file>