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92" r:id="rId5"/>
  </p:sldMasterIdLst>
  <p:notesMasterIdLst>
    <p:notesMasterId r:id="rId23"/>
  </p:notesMasterIdLst>
  <p:handoutMasterIdLst>
    <p:handoutMasterId r:id="rId24"/>
  </p:handoutMasterIdLst>
  <p:sldIdLst>
    <p:sldId id="25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engtsson" initials="AB" lastIdx="3" clrIdx="0">
    <p:extLst>
      <p:ext uri="{19B8F6BF-5375-455C-9EA6-DF929625EA0E}">
        <p15:presenceInfo xmlns:p15="http://schemas.microsoft.com/office/powerpoint/2012/main" userId="S::anna.b.bengtsson@skovde.se::d87e9d89-596b-4634-ac27-9cccd3357fa9" providerId="AD"/>
      </p:ext>
    </p:extLst>
  </p:cmAuthor>
  <p:cmAuthor id="2" name="Ulla Glad" initials="UG" lastIdx="1" clrIdx="1">
    <p:extLst>
      <p:ext uri="{19B8F6BF-5375-455C-9EA6-DF929625EA0E}">
        <p15:presenceInfo xmlns:p15="http://schemas.microsoft.com/office/powerpoint/2012/main" userId="S::ulla.a.glad@tolkformedlingvast.se::c7abe443-7943-4ed2-a612-bddc60ebd5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A"/>
    <a:srgbClr val="A5D6D8"/>
    <a:srgbClr val="76B82A"/>
    <a:srgbClr val="E50051"/>
    <a:srgbClr val="4A4A49"/>
    <a:srgbClr val="604696"/>
    <a:srgbClr val="FF8300"/>
    <a:srgbClr val="E818AD"/>
    <a:srgbClr val="FF0066"/>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521CA-00F0-4AF8-A372-12DF0D3508FF}" v="11" dt="2020-11-25T15:36:48.660"/>
    <p1510:client id="{1F43BAB5-18E5-450B-9196-F5A7800FA125}" v="3" dt="2020-11-17T09:19:33.455"/>
    <p1510:client id="{510A5BE7-D25E-4436-830A-482C5681164B}" v="5" dt="2020-12-21T09:49:19.191"/>
    <p1510:client id="{51FB72DF-E508-48D4-239D-6C3527F678A5}" v="1" dt="2020-09-15T11:32:07.615"/>
    <p1510:client id="{524AD62B-4701-46CF-B5E2-8DF1190075F8}" v="2" dt="2021-04-09T07:26:37.198"/>
    <p1510:client id="{6824704D-DD8B-4B19-B71C-ABD9805EE74D}" v="8" dt="2021-04-08T13:39:44.836"/>
    <p1510:client id="{74B162D3-9AC4-4E8B-AEC6-AA19758876B8}" v="1" dt="2020-09-18T08:36:53.237"/>
    <p1510:client id="{8BCDAA30-7E53-452B-B552-3A408F578D41}" v="10" dt="2021-04-08T14:24:20.423"/>
    <p1510:client id="{92CC0042-E98D-4812-A633-637DCC6AAEFE}" v="5" dt="2020-11-19T10:03:28.557"/>
    <p1510:client id="{9616E537-282E-4899-802C-FD5ADB9863E8}" v="2" dt="2020-11-24T09:15:10.100"/>
    <p1510:client id="{A49DC6F6-8A12-4A92-B872-FDCDB824C84E}" v="1" dt="2021-09-21T08:12:39.900"/>
    <p1510:client id="{AE0BBFB2-897C-4D22-BE87-572B7EC6476D}" v="6" dt="2020-11-17T14:17:29.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54A48A-15DB-486B-8EDF-071EF888C9FA}" type="slidenum">
              <a:rPr lang="sv-SE" smtClean="0"/>
              <a:t>‹#›</a:t>
            </a:fld>
            <a:endParaRPr lang="sv-SE"/>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
        <p:nvSpPr>
          <p:cNvPr id="7" name="Platshållare för datum 6"/>
          <p:cNvSpPr>
            <a:spLocks noGrp="1"/>
          </p:cNvSpPr>
          <p:nvPr>
            <p:ph type="dt" sz="quarter" idx="1"/>
          </p:nvPr>
        </p:nvSpPr>
        <p:spPr>
          <a:xfrm>
            <a:off x="154274" y="186528"/>
            <a:ext cx="3143323" cy="403013"/>
          </a:xfrm>
          <a:prstGeom prst="rect">
            <a:avLst/>
          </a:prstGeom>
        </p:spPr>
        <p:txBody>
          <a:bodyPr vert="horz" lIns="91440" tIns="45720" rIns="91440" bIns="45720" rtlCol="0"/>
          <a:lstStyle>
            <a:lvl1pPr algn="r">
              <a:defRPr sz="1200"/>
            </a:lvl1pPr>
          </a:lstStyle>
          <a:p>
            <a:pPr algn="l"/>
            <a:fld id="{C5EFC694-610F-4EBB-A7A1-F373CBB5F4F0}" type="datetimeFigureOut">
              <a:rPr lang="sv-SE" sz="1050" smtClean="0">
                <a:latin typeface="Source Sans Pro Semibold" panose="020B0603030403020204" pitchFamily="34" charset="0"/>
              </a:rPr>
              <a:pPr algn="l"/>
              <a:t>2022-01-27</a:t>
            </a:fld>
            <a:endParaRPr lang="sv-SE">
              <a:latin typeface="Source Sans Pro Semibold" panose="020B0603030403020204" pitchFamily="34" charset="0"/>
            </a:endParaRPr>
          </a:p>
        </p:txBody>
      </p:sp>
    </p:spTree>
    <p:extLst>
      <p:ext uri="{BB962C8B-B14F-4D97-AF65-F5344CB8AC3E}">
        <p14:creationId xmlns:p14="http://schemas.microsoft.com/office/powerpoint/2010/main" val="96604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1246B2-8DA9-434C-B6FD-F8DEA6040EC3}" type="slidenum">
              <a:rPr lang="sv-SE" smtClean="0"/>
              <a:t>‹#›</a:t>
            </a:fld>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40" y="186528"/>
            <a:ext cx="492967" cy="623056"/>
          </a:xfrm>
          <a:prstGeom prst="rect">
            <a:avLst/>
          </a:prstGeom>
        </p:spPr>
      </p:pic>
    </p:spTree>
    <p:extLst>
      <p:ext uri="{BB962C8B-B14F-4D97-AF65-F5344CB8AC3E}">
        <p14:creationId xmlns:p14="http://schemas.microsoft.com/office/powerpoint/2010/main" val="382616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41246B2-8DA9-434C-B6FD-F8DEA6040EC3}" type="slidenum">
              <a:rPr lang="sv-SE" smtClean="0"/>
              <a:t>7</a:t>
            </a:fld>
            <a:endParaRPr lang="sv-SE" dirty="0"/>
          </a:p>
        </p:txBody>
      </p:sp>
    </p:spTree>
    <p:extLst>
      <p:ext uri="{BB962C8B-B14F-4D97-AF65-F5344CB8AC3E}">
        <p14:creationId xmlns:p14="http://schemas.microsoft.com/office/powerpoint/2010/main" val="372010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ga: Titelsida - Skiffer">
    <p:bg>
      <p:bgPr>
        <a:solidFill>
          <a:srgbClr val="4A4A49"/>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6"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2">
                    <a:lumMod val="40000"/>
                    <a:lumOff val="60000"/>
                  </a:schemeClr>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18472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ga: Valbara objekt -animering- Skiffer">
    <p:bg>
      <p:bgPr>
        <a:solidFill>
          <a:schemeClr val="tx2"/>
        </a:solidFill>
        <a:effectLst/>
      </p:bgPr>
    </p:bg>
    <p:spTree>
      <p:nvGrpSpPr>
        <p:cNvPr id="1" name=""/>
        <p:cNvGrpSpPr/>
        <p:nvPr/>
      </p:nvGrpSpPr>
      <p:grpSpPr>
        <a:xfrm>
          <a:off x="0" y="0"/>
          <a:ext cx="0" cy="0"/>
          <a:chOff x="0" y="0"/>
          <a:chExt cx="0" cy="0"/>
        </a:xfrm>
      </p:grpSpPr>
      <p:sp>
        <p:nvSpPr>
          <p:cNvPr id="10"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
        <p:nvSpPr>
          <p:cNvPr id="11" name="Platshållare för innehåll 2"/>
          <p:cNvSpPr>
            <a:spLocks noGrp="1"/>
          </p:cNvSpPr>
          <p:nvPr>
            <p:ph idx="12" hasCustomPrompt="1"/>
          </p:nvPr>
        </p:nvSpPr>
        <p:spPr>
          <a:xfrm>
            <a:off x="6708773" y="3657600"/>
            <a:ext cx="4859339" cy="25752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 Animering.</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Tree>
    <p:extLst>
      <p:ext uri="{BB962C8B-B14F-4D97-AF65-F5344CB8AC3E}">
        <p14:creationId xmlns:p14="http://schemas.microsoft.com/office/powerpoint/2010/main" val="19325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81817F"/>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ga: Valbara objekt - Skiffer">
    <p:bg>
      <p:bgPr>
        <a:solidFill>
          <a:schemeClr val="tx2"/>
        </a:solidFill>
        <a:effectLst/>
      </p:bgPr>
    </p:bg>
    <p:spTree>
      <p:nvGrpSpPr>
        <p:cNvPr id="1" name=""/>
        <p:cNvGrpSpPr/>
        <p:nvPr/>
      </p:nvGrpSpPr>
      <p:grpSpPr>
        <a:xfrm>
          <a:off x="0" y="0"/>
          <a:ext cx="0" cy="0"/>
          <a:chOff x="0" y="0"/>
          <a:chExt cx="0" cy="0"/>
        </a:xfrm>
      </p:grpSpPr>
      <p:sp>
        <p:nvSpPr>
          <p:cNvPr id="11" name="Platshållare för innehåll 2"/>
          <p:cNvSpPr>
            <a:spLocks noGrp="1"/>
          </p:cNvSpPr>
          <p:nvPr>
            <p:ph idx="12"/>
          </p:nvPr>
        </p:nvSpPr>
        <p:spPr>
          <a:xfrm>
            <a:off x="6730134" y="3429000"/>
            <a:ext cx="4859339" cy="2803859"/>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3" name="Platshållare för innehåll 2"/>
          <p:cNvSpPr>
            <a:spLocks noGrp="1"/>
          </p:cNvSpPr>
          <p:nvPr>
            <p:ph sz="quarter" idx="13" hasCustomPrompt="1"/>
          </p:nvPr>
        </p:nvSpPr>
        <p:spPr>
          <a:xfrm>
            <a:off x="587375" y="2489534"/>
            <a:ext cx="4895850" cy="3743325"/>
          </a:xfrm>
          <a:prstGeom prst="rect">
            <a:avLst/>
          </a:prstGeom>
        </p:spPr>
        <p:txBody>
          <a:bodyPr/>
          <a:lstStyle>
            <a:lvl1pPr>
              <a:defRPr baseline="0">
                <a:solidFill>
                  <a:schemeClr val="bg1"/>
                </a:solidFill>
              </a:defRPr>
            </a:lvl1pPr>
          </a:lstStyle>
          <a:p>
            <a:pPr lvl="0"/>
            <a:r>
              <a:rPr lang="sv-SE"/>
              <a:t>Klicka och lägg till ett objekt. Välj mellan tabell, diagram, smart-art, bild, eller webblänk.</a:t>
            </a:r>
          </a:p>
        </p:txBody>
      </p:sp>
      <p:sp>
        <p:nvSpPr>
          <p:cNvPr id="6" name="Rubrik 1"/>
          <p:cNvSpPr>
            <a:spLocks noGrp="1"/>
          </p:cNvSpPr>
          <p:nvPr>
            <p:ph type="ctrTitle" hasCustomPrompt="1"/>
          </p:nvPr>
        </p:nvSpPr>
        <p:spPr>
          <a:xfrm>
            <a:off x="6723926" y="2492375"/>
            <a:ext cx="4865547" cy="936625"/>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Rubriknivå 2 – 1 rad</a:t>
            </a:r>
          </a:p>
        </p:txBody>
      </p:sp>
    </p:spTree>
    <p:extLst>
      <p:ext uri="{BB962C8B-B14F-4D97-AF65-F5344CB8AC3E}">
        <p14:creationId xmlns:p14="http://schemas.microsoft.com/office/powerpoint/2010/main" val="1052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ga: Tom färgad platta - Skiffer">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63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ga: Titelsida - Aqua">
    <p:bg>
      <p:bgPr>
        <a:solidFill>
          <a:schemeClr val="accent4"/>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29741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ga: Bildsida - Aqua">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3E4DC976-5385-4E27-B572-B8F5B879D55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996034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ga: Ett budskap - Aqua">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91336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ogga: Bild &amp; punktlista -animering- Aqua">
    <p:bg>
      <p:bgPr>
        <a:solidFill>
          <a:srgbClr val="00A3A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2105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ga: Bild &amp; punktlista - Aqua">
    <p:bg>
      <p:bgPr>
        <a:solidFill>
          <a:schemeClr val="accent4"/>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Rubrik 1"/>
          <p:cNvSpPr>
            <a:spLocks noGrp="1"/>
          </p:cNvSpPr>
          <p:nvPr>
            <p:ph type="ctrTitle" hasCustomPrompt="1"/>
          </p:nvPr>
        </p:nvSpPr>
        <p:spPr>
          <a:xfrm>
            <a:off x="6708773" y="28201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672225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ogga: Punktlista - animering-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00A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55865" y="2311780"/>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2448C148-A61C-4338-BE94-6EE4CDCFAF2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157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ga: Punktlista - Aqua">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4498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9" name="Rubrik 1">
            <a:extLst>
              <a:ext uri="{FF2B5EF4-FFF2-40B4-BE49-F238E27FC236}">
                <a16:creationId xmlns:a16="http://schemas.microsoft.com/office/drawing/2014/main" id="{582BF21D-42EB-4A9F-AF87-27F5595C52C2}"/>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94342135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ga: Bildsida - Skiffer">
    <p:spTree>
      <p:nvGrpSpPr>
        <p:cNvPr id="1" name=""/>
        <p:cNvGrpSpPr/>
        <p:nvPr/>
      </p:nvGrpSpPr>
      <p:grpSpPr>
        <a:xfrm>
          <a:off x="0" y="0"/>
          <a:ext cx="0" cy="0"/>
          <a:chOff x="0" y="0"/>
          <a:chExt cx="0" cy="0"/>
        </a:xfrm>
      </p:grpSpPr>
      <p:sp>
        <p:nvSpPr>
          <p:cNvPr id="4" name="Rektangel 3"/>
          <p:cNvSpPr/>
          <p:nvPr userDrawn="1"/>
        </p:nvSpPr>
        <p:spPr>
          <a:xfrm>
            <a:off x="0" y="-206828"/>
            <a:ext cx="12192000" cy="19708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lvl1pPr>
              <a:defRPr baseline="0"/>
            </a:lvl1pPr>
          </a:lstStyle>
          <a:p>
            <a:r>
              <a:rPr lang="sv-SE"/>
              <a:t>Klicka på ikonen för att lägga till en bild. Tänk på att välja bilder som förmedlar en känsla. Det gör att mottagaren lättare kommer ihåg ditt budskap!</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6" name="Rubrik 1">
            <a:extLst>
              <a:ext uri="{FF2B5EF4-FFF2-40B4-BE49-F238E27FC236}">
                <a16:creationId xmlns:a16="http://schemas.microsoft.com/office/drawing/2014/main" id="{0DF4464E-5CFD-4FE7-980A-75A457D33B8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Ett kort budskap till bilden</a:t>
            </a:r>
          </a:p>
        </p:txBody>
      </p:sp>
    </p:spTree>
    <p:extLst>
      <p:ext uri="{BB962C8B-B14F-4D97-AF65-F5344CB8AC3E}">
        <p14:creationId xmlns:p14="http://schemas.microsoft.com/office/powerpoint/2010/main" val="1069601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10" userDrawn="1">
          <p15:clr>
            <a:srgbClr val="FBAE40"/>
          </p15:clr>
        </p15:guide>
        <p15:guide id="3" orient="horz" pos="913" userDrawn="1">
          <p15:clr>
            <a:srgbClr val="FBAE40"/>
          </p15:clr>
        </p15:guide>
        <p15:guide id="5" pos="746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ga: Punktlista 2 -animering- Aqua">
    <p:bg>
      <p:bgPr>
        <a:solidFill>
          <a:srgbClr val="00A3A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88523"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C1A657B3-BAC0-4300-9475-86995ACE3999}"/>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44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ga: Punktlista 2 - Aqua">
    <p:bg>
      <p:bgPr>
        <a:solidFill>
          <a:schemeClr val="accent4"/>
        </a:solidFill>
        <a:effectLst/>
      </p:bgPr>
    </p:bg>
    <p:spTree>
      <p:nvGrpSpPr>
        <p:cNvPr id="1" name=""/>
        <p:cNvGrpSpPr/>
        <p:nvPr/>
      </p:nvGrpSpPr>
      <p:grpSpPr>
        <a:xfrm>
          <a:off x="0" y="0"/>
          <a:ext cx="0" cy="0"/>
          <a:chOff x="0" y="0"/>
          <a:chExt cx="0" cy="0"/>
        </a:xfrm>
      </p:grpSpPr>
      <p:sp>
        <p:nvSpPr>
          <p:cNvPr id="5"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193002A5-F0E7-4BD8-A835-C5A692DBBB9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7479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ga: Tom färgad platta - Aqua">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864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ga: Titelsida - Vit">
    <p:bg>
      <p:bgPr>
        <a:solidFill>
          <a:schemeClr val="bg1"/>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6" y="333375"/>
            <a:ext cx="948353" cy="1094400"/>
          </a:xfrm>
          <a:prstGeom prst="rect">
            <a:avLst/>
          </a:prstGeom>
        </p:spPr>
      </p:pic>
      <p:sp>
        <p:nvSpPr>
          <p:cNvPr id="5"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tx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tx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668744746"/>
      </p:ext>
    </p:extLst>
  </p:cSld>
  <p:clrMapOvr>
    <a:masterClrMapping/>
  </p:clrMapOvr>
  <p:extLst>
    <p:ext uri="{DCECCB84-F9BA-43D5-87BE-67443E8EF086}">
      <p15:sldGuideLst xmlns:p15="http://schemas.microsoft.com/office/powerpoint/2012/main">
        <p15:guide id="1" pos="7469" userDrawn="1">
          <p15:clr>
            <a:srgbClr val="FBAE40"/>
          </p15:clr>
        </p15:guide>
        <p15:guide id="2" orient="horz" pos="21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ga: Bildsid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sp>
        <p:nvSpPr>
          <p:cNvPr id="5" name="Platshållare för bild 4"/>
          <p:cNvSpPr>
            <a:spLocks noGrp="1"/>
          </p:cNvSpPr>
          <p:nvPr>
            <p:ph type="pic" sz="quarter" idx="10" hasCustomPrompt="1"/>
          </p:nvPr>
        </p:nvSpPr>
        <p:spPr>
          <a:xfrm>
            <a:off x="0" y="1784188"/>
            <a:ext cx="12192000" cy="5073812"/>
          </a:xfrm>
          <a:prstGeom prst="rect">
            <a:avLst/>
          </a:prstGeom>
        </p:spPr>
        <p:txBody>
          <a:bodyPr/>
          <a:lstStyle/>
          <a:p>
            <a:r>
              <a:rPr lang="sv-SE"/>
              <a:t>Klicka på ikonen för att lägga till en bild. Tänk på att välja bilder som förmedlar en känsla. Det gör att mottagaren lättare kommer ihåg ditt budskap!</a:t>
            </a:r>
          </a:p>
        </p:txBody>
      </p:sp>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9" name="Rubrik 1">
            <a:extLst>
              <a:ext uri="{FF2B5EF4-FFF2-40B4-BE49-F238E27FC236}">
                <a16:creationId xmlns:a16="http://schemas.microsoft.com/office/drawing/2014/main" id="{D4256BCE-B9B2-4A09-B339-0A9C16534BD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9955660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ga: Ett budskap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3"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tx2"/>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659064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347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ga: Bild &amp; punktlista - Vit">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tx1"/>
                </a:solidFill>
              </a:defRPr>
            </a:lvl1pPr>
          </a:lstStyle>
          <a:p>
            <a:r>
              <a:rPr lang="sv-SE"/>
              <a:t>Klicka på ikonen för att lägga till en bild. Tänk på att välja bilder som förmedlar rätt känsla och stödjer ditt budskap. Det gör att mottagaren lättare minns det du vill förmedla!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tx1">
                    <a:lumMod val="75000"/>
                    <a:lumOff val="25000"/>
                  </a:schemeClr>
                </a:solidFill>
                <a:latin typeface="Source Sans Pro Semibold" panose="020B0603030403020204" pitchFamily="34" charset="0"/>
                <a:ea typeface="Source Sans Pro Black" panose="020B0803030403020204" pitchFamily="34" charset="0"/>
              </a:defRPr>
            </a:lvl1pPr>
          </a:lstStyle>
          <a:p>
            <a:r>
              <a:rPr lang="sv-SE"/>
              <a:t>Kort rubrik (en rad)</a:t>
            </a:r>
          </a:p>
        </p:txBody>
      </p:sp>
      <p:sp>
        <p:nvSpPr>
          <p:cNvPr id="8" name="Platshållare för innehåll 2"/>
          <p:cNvSpPr>
            <a:spLocks noGrp="1"/>
          </p:cNvSpPr>
          <p:nvPr>
            <p:ph idx="12" hasCustomPrompt="1"/>
          </p:nvPr>
        </p:nvSpPr>
        <p:spPr>
          <a:xfrm>
            <a:off x="6708773" y="3679456"/>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08370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ga: Punktlista - animering-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699407" y="23383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3DD56B81-DDCE-486A-97C8-E9EB85E935B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914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ga: Punktlis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435" y="334800"/>
            <a:ext cx="948354" cy="1094400"/>
          </a:xfrm>
          <a:prstGeom prst="rect">
            <a:avLst/>
          </a:prstGeom>
        </p:spPr>
      </p:pic>
      <p:pic>
        <p:nvPicPr>
          <p:cNvPr id="7" name="Bildobjekt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0942" y="334800"/>
            <a:ext cx="965847" cy="1114588"/>
          </a:xfrm>
          <a:prstGeom prst="rect">
            <a:avLst/>
          </a:prstGeom>
        </p:spPr>
      </p:pic>
      <p:sp>
        <p:nvSpPr>
          <p:cNvPr id="12" name="Platshållare för innehåll 2"/>
          <p:cNvSpPr>
            <a:spLocks noGrp="1"/>
          </p:cNvSpPr>
          <p:nvPr>
            <p:ph idx="10" hasCustomPrompt="1"/>
          </p:nvPr>
        </p:nvSpPr>
        <p:spPr>
          <a:xfrm>
            <a:off x="702130"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CFFAE8E8-325A-4EE9-9F6B-23F743B36A1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rgbClr val="4A4A49"/>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61261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ga: Ett budskap - Skiffer">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3043882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ga: Valbara objekt - animering-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9BBAE407-CAA2-412B-ACD0-A1B2325634CD}"/>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9827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1817F"/>
                      </p:to>
                    </p:animClr>
                  </p:sub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ga: Valbara objekt - Vit">
    <p:spTree>
      <p:nvGrpSpPr>
        <p:cNvPr id="1" name=""/>
        <p:cNvGrpSpPr/>
        <p:nvPr/>
      </p:nvGrpSpPr>
      <p:grpSpPr>
        <a:xfrm>
          <a:off x="0" y="0"/>
          <a:ext cx="0" cy="0"/>
          <a:chOff x="0" y="0"/>
          <a:chExt cx="0" cy="0"/>
        </a:xfrm>
      </p:grpSpPr>
      <p:sp>
        <p:nvSpPr>
          <p:cNvPr id="5" name="Platshållare för innehåll 4"/>
          <p:cNvSpPr>
            <a:spLocks noGrp="1"/>
          </p:cNvSpPr>
          <p:nvPr>
            <p:ph sz="quarter" idx="13" hasCustomPrompt="1"/>
          </p:nvPr>
        </p:nvSpPr>
        <p:spPr>
          <a:xfrm>
            <a:off x="587375" y="2492375"/>
            <a:ext cx="5508625" cy="3781425"/>
          </a:xfrm>
          <a:prstGeom prst="rect">
            <a:avLst/>
          </a:prstGeom>
        </p:spPr>
        <p:txBody>
          <a:bodyPr/>
          <a:lstStyle>
            <a:lvl1pPr>
              <a:defRPr/>
            </a:lvl1pPr>
          </a:lstStyle>
          <a:p>
            <a:pPr lvl="0"/>
            <a:r>
              <a:rPr lang="sv-SE"/>
              <a:t>Klicka och lägg till ett objekt. Välj mellan tabell, diagram, smart-art, bild, eller webblänk.</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
        <p:nvSpPr>
          <p:cNvPr id="6" name="Rubrik 1"/>
          <p:cNvSpPr>
            <a:spLocks noGrp="1"/>
          </p:cNvSpPr>
          <p:nvPr>
            <p:ph type="ctrTitle" hasCustomPrompt="1"/>
          </p:nvPr>
        </p:nvSpPr>
        <p:spPr>
          <a:xfrm>
            <a:off x="6708773" y="2492375"/>
            <a:ext cx="4865547" cy="761821"/>
          </a:xfrm>
          <a:prstGeom prst="rect">
            <a:avLst/>
          </a:prstGeom>
        </p:spPr>
        <p:txBody>
          <a:bodyPr lIns="0" tIns="0" rIns="0" bIns="0" anchor="t" anchorCtr="0">
            <a:noAutofit/>
          </a:bodyPr>
          <a:lstStyle>
            <a:lvl1pPr algn="l">
              <a:lnSpc>
                <a:spcPct val="120000"/>
              </a:lnSpc>
              <a:defRPr lang="sv-SE" sz="4000" kern="1200" baseline="0" dirty="0">
                <a:solidFill>
                  <a:srgbClr val="6C6C6A"/>
                </a:solidFill>
                <a:latin typeface="Source Sans Pro Semibold" panose="020B0603030403020204" pitchFamily="34" charset="0"/>
                <a:ea typeface="Source Sans Pro Black" panose="020B0803030403020204" pitchFamily="34" charset="0"/>
                <a:cs typeface="+mj-cs"/>
              </a:defRPr>
            </a:lvl1pPr>
          </a:lstStyle>
          <a:p>
            <a:r>
              <a:rPr lang="sv-SE"/>
              <a:t>Rubriknivå 2 (1 rad)</a:t>
            </a:r>
          </a:p>
        </p:txBody>
      </p:sp>
      <p:sp>
        <p:nvSpPr>
          <p:cNvPr id="7" name="Platshållare för innehåll 2">
            <a:extLst>
              <a:ext uri="{FF2B5EF4-FFF2-40B4-BE49-F238E27FC236}">
                <a16:creationId xmlns:a16="http://schemas.microsoft.com/office/drawing/2014/main" id="{AAE32072-6D7E-4DDD-8667-B690A430CBE0}"/>
              </a:ext>
            </a:extLst>
          </p:cNvPr>
          <p:cNvSpPr>
            <a:spLocks noGrp="1"/>
          </p:cNvSpPr>
          <p:nvPr>
            <p:ph idx="12" hasCustomPrompt="1"/>
          </p:nvPr>
        </p:nvSpPr>
        <p:spPr>
          <a:xfrm>
            <a:off x="6708773" y="3354603"/>
            <a:ext cx="4859339" cy="2919197"/>
          </a:xfrm>
          <a:prstGeom prst="rect">
            <a:avLst/>
          </a:prstGeom>
        </p:spPr>
        <p:txBody>
          <a:bodyPr/>
          <a:lstStyle>
            <a:lvl1pPr>
              <a:spcAft>
                <a:spcPts val="600"/>
              </a:spcAft>
              <a:defRPr sz="2200" b="0" baseline="0">
                <a:solidFill>
                  <a:schemeClr val="tx1"/>
                </a:solidFill>
                <a:latin typeface="Source Sans Pro Semibold" panose="020B0603030403020204" pitchFamily="34" charset="0"/>
              </a:defRPr>
            </a:lvl1pPr>
            <a:lvl2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Tree>
    <p:extLst>
      <p:ext uri="{BB962C8B-B14F-4D97-AF65-F5344CB8AC3E}">
        <p14:creationId xmlns:p14="http://schemas.microsoft.com/office/powerpoint/2010/main" val="1160903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ga: Tom färgad platta - Vi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8685" y="333375"/>
            <a:ext cx="948353" cy="1094400"/>
          </a:xfrm>
          <a:prstGeom prst="rect">
            <a:avLst/>
          </a:prstGeom>
        </p:spPr>
      </p:pic>
    </p:spTree>
    <p:extLst>
      <p:ext uri="{BB962C8B-B14F-4D97-AF65-F5344CB8AC3E}">
        <p14:creationId xmlns:p14="http://schemas.microsoft.com/office/powerpoint/2010/main" val="40497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ga: Titelsida - Hallon">
    <p:bg>
      <p:bgPr>
        <a:solidFill>
          <a:schemeClr val="accent1"/>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143130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ga: Bildsid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C3F2F9E-3CF5-43BA-82C2-89DDA08D608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557696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ga: Ett budskap - Hallon">
    <p:bg>
      <p:bgPr>
        <a:solidFill>
          <a:srgbClr val="E5005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2414911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Logga: Bild &amp; punktlista -animering- Hallon">
    <p:bg>
      <p:bgPr>
        <a:solidFill>
          <a:srgbClr val="E5005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7402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ga: Bild &amp; punktlista - Hallon">
    <p:bg>
      <p:bgPr>
        <a:solidFill>
          <a:schemeClr val="accent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1487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ogga: Punktlista - animering-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4443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53550E-9BB1-46B4-941B-39C422C0FAF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3609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ga: Punktlista - Hall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34986"/>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AEF2AACE-EF3E-4FC5-9BB5-78B45E8B61B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7524284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ga: Bild &amp; punktlista -animering-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5578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Logga: Punktlista 2 -animering- Hallon">
    <p:bg>
      <p:bgPr>
        <a:solidFill>
          <a:srgbClr val="E50051"/>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55428"/>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5" name="Rubrik 1">
            <a:extLst>
              <a:ext uri="{FF2B5EF4-FFF2-40B4-BE49-F238E27FC236}">
                <a16:creationId xmlns:a16="http://schemas.microsoft.com/office/drawing/2014/main" id="{C23264C1-E1C5-49FE-B01E-E76C79A0B62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685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gga: Punktlista 2 - Hallon">
    <p:bg>
      <p:bgPr>
        <a:solidFill>
          <a:schemeClr val="accent1"/>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3FCD94BA-96F3-4E1E-8975-B765470E47E0}"/>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038855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gga: Tom färgad platta - Hallo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904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ga: Titelsida - Apelsin">
    <p:bg>
      <p:bgPr>
        <a:solidFill>
          <a:srgbClr val="FF8300"/>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2048868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ga: Bildsid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6CFF32AA-55B4-497F-B6CB-73795784CF3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5985246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gga: Ett budskap - Apelsin">
    <p:bg>
      <p:bgPr>
        <a:solidFill>
          <a:srgbClr val="FF8300"/>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9271076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Logga: Bild &amp; punktlista -animering-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32465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ga: Bild &amp; punktlista - Apelsin">
    <p:bg>
      <p:bgPr>
        <a:solidFill>
          <a:srgbClr val="FF8300"/>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1"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5243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Logga: Punktlista - animering-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92D70BD3-6658-4347-AD3C-AD18FA522393}"/>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33095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ga: Punktlista - Apelsi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1274A586-154C-43BC-817B-94CB293CB2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6812556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ga: Bild &amp; punktlista - Skiffer">
    <p:bg>
      <p:bgPr>
        <a:solidFill>
          <a:schemeClr val="tx2"/>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93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Logga: Punktlista 2 -animering- Apelsin">
    <p:bg>
      <p:bgPr>
        <a:solidFill>
          <a:srgbClr val="FF8300"/>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22771"/>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6EEF7B94-E832-45FA-ACE0-087DD356F6E8}"/>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5296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ga: Punktlista 2 - Apelsin">
    <p:bg>
      <p:bgPr>
        <a:solidFill>
          <a:srgbClr val="FF8300"/>
        </a:solidFill>
        <a:effectLst/>
      </p:bgPr>
    </p:bg>
    <p:spTree>
      <p:nvGrpSpPr>
        <p:cNvPr id="1" name=""/>
        <p:cNvGrpSpPr/>
        <p:nvPr/>
      </p:nvGrpSpPr>
      <p:grpSpPr>
        <a:xfrm>
          <a:off x="0" y="0"/>
          <a:ext cx="0" cy="0"/>
          <a:chOff x="0" y="0"/>
          <a:chExt cx="0" cy="0"/>
        </a:xfrm>
      </p:grpSpPr>
      <p:sp>
        <p:nvSpPr>
          <p:cNvPr id="8" name="Platshållare för innehåll 2"/>
          <p:cNvSpPr>
            <a:spLocks noGrp="1"/>
          </p:cNvSpPr>
          <p:nvPr>
            <p:ph idx="10" hasCustomPrompt="1"/>
          </p:nvPr>
        </p:nvSpPr>
        <p:spPr>
          <a:xfrm>
            <a:off x="797380"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0E1E698F-BD59-4C21-95F3-D03013ACA01C}"/>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842018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ga: Tom färgad platta - Apelsin">
    <p:bg>
      <p:bgPr>
        <a:solidFill>
          <a:srgbClr val="FF83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070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ga: Titelsida - Lime">
    <p:bg>
      <p:bgPr>
        <a:solidFill>
          <a:schemeClr val="accent3"/>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740159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ga: Bildsid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7" name="Rubrik 1">
            <a:extLst>
              <a:ext uri="{FF2B5EF4-FFF2-40B4-BE49-F238E27FC236}">
                <a16:creationId xmlns:a16="http://schemas.microsoft.com/office/drawing/2014/main" id="{54B666A7-FD38-4A71-B468-38CCC2C6614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146203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ga: Ett budskap - Lime">
    <p:bg>
      <p:bgPr>
        <a:solidFill>
          <a:srgbClr val="76B82A"/>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032167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Logga: Bild &amp; punktlista -animering- Lime">
    <p:bg>
      <p:bgPr>
        <a:solidFill>
          <a:srgbClr val="76B82A"/>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2756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ga: Bild &amp; punktlista - Lime">
    <p:bg>
      <p:bgPr>
        <a:solidFill>
          <a:schemeClr val="accent3"/>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10"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4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2pPr>
            <a:lvl3pPr>
              <a:spcAft>
                <a:spcPts val="600"/>
              </a:spcAft>
              <a:defRPr sz="2000" baseline="0">
                <a:solidFill>
                  <a:schemeClr val="bg1"/>
                </a:solidFill>
                <a:latin typeface="Source Sans Pro Semibold" panose="020B06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7"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544738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Logga: Punktlista - animering-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76B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77095"/>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p:cNvSpPr>
            <a:spLocks noGrp="1"/>
          </p:cNvSpPr>
          <p:nvPr>
            <p:ph type="ctrTitle" hasCustomPrompt="1"/>
          </p:nvPr>
        </p:nvSpPr>
        <p:spPr>
          <a:xfrm>
            <a:off x="661931" y="250599"/>
            <a:ext cx="9414679" cy="1059231"/>
          </a:xfrm>
          <a:prstGeom prst="rect">
            <a:avLst/>
          </a:prstGeom>
        </p:spPr>
        <p:txBody>
          <a:bodyPr lIns="0" tIns="0" rIns="0" bIns="0" anchor="b" anchorCtr="0">
            <a:noAutofit/>
          </a:bodyPr>
          <a:lstStyle>
            <a:lvl1pPr algn="l">
              <a:lnSpc>
                <a:spcPct val="120000"/>
              </a:lnSpc>
              <a:defRPr sz="48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8386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ga: Punktlista - Lime">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B270AE52-E7E4-4E86-88BA-0E503FF1FA7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7631084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ga: Punktlista - animering-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742951" y="2333552"/>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6" name="Rubrik 1">
            <a:extLst>
              <a:ext uri="{FF2B5EF4-FFF2-40B4-BE49-F238E27FC236}">
                <a16:creationId xmlns:a16="http://schemas.microsoft.com/office/drawing/2014/main" id="{92280153-2B00-4787-AF57-A4EE83830F76}"/>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109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presetID="59" presetClass="entr"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Logga: Punktlista 2 -animering- Lime">
    <p:bg>
      <p:bgPr>
        <a:solidFill>
          <a:srgbClr val="76B82A"/>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445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300F01C6-E7B6-4AFD-8B52-06C3135F9F2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0067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gga: Punktlista 2 - Lime">
    <p:bg>
      <p:bgPr>
        <a:solidFill>
          <a:schemeClr val="accent3"/>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0" hasCustomPrompt="1"/>
          </p:nvPr>
        </p:nvSpPr>
        <p:spPr>
          <a:xfrm>
            <a:off x="661931" y="2324101"/>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2E20E149-FCEC-4216-B779-63F97657639A}"/>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2977521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ga: Tom färgad platta - Lim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95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gga: Titelsida - Plommon">
    <p:bg>
      <p:bgPr>
        <a:solidFill>
          <a:srgbClr val="604696"/>
        </a:solidFill>
        <a:effectLst/>
      </p:bgPr>
    </p:bg>
    <p:spTree>
      <p:nvGrpSpPr>
        <p:cNvPr id="1" name=""/>
        <p:cNvGrpSpPr/>
        <p:nvPr/>
      </p:nvGrpSpPr>
      <p:grpSpPr>
        <a:xfrm>
          <a:off x="0" y="0"/>
          <a:ext cx="0" cy="0"/>
          <a:chOff x="0" y="0"/>
          <a:chExt cx="0" cy="0"/>
        </a:xfrm>
      </p:grpSpPr>
      <p:sp>
        <p:nvSpPr>
          <p:cNvPr id="4" name="Rubrik 1"/>
          <p:cNvSpPr>
            <a:spLocks noGrp="1"/>
          </p:cNvSpPr>
          <p:nvPr>
            <p:ph type="ctrTitle" hasCustomPrompt="1"/>
          </p:nvPr>
        </p:nvSpPr>
        <p:spPr>
          <a:xfrm>
            <a:off x="587375" y="4365625"/>
            <a:ext cx="8580688" cy="1402129"/>
          </a:xfrm>
          <a:prstGeom prst="rect">
            <a:avLst/>
          </a:prstGeom>
        </p:spPr>
        <p:txBody>
          <a:bodyPr lIns="0" tIns="0" rIns="0" bIns="0" anchor="t" anchorCtr="0">
            <a:noAutofit/>
          </a:bodyPr>
          <a:lstStyle>
            <a:lvl1pPr algn="l">
              <a:lnSpc>
                <a:spcPct val="100000"/>
              </a:lnSpc>
              <a:defRPr lang="sv-SE" b="0" baseline="0" dirty="0">
                <a:solidFill>
                  <a:schemeClr val="bg1"/>
                </a:solidFill>
                <a:latin typeface="Source Sans Pro Semibold" panose="020B0603030403020204" pitchFamily="34" charset="0"/>
              </a:defRPr>
            </a:lvl1pPr>
          </a:lstStyle>
          <a:p>
            <a:r>
              <a:rPr lang="sv-SE"/>
              <a:t>Rubrik till förstasidan (max 2 rader)</a:t>
            </a:r>
            <a:br>
              <a:rPr lang="sv-SE"/>
            </a:br>
            <a:r>
              <a:rPr lang="sv-SE"/>
              <a:t>Här ska alltid loggan vara med.</a:t>
            </a:r>
          </a:p>
        </p:txBody>
      </p:sp>
      <p:sp>
        <p:nvSpPr>
          <p:cNvPr id="7" name="Platshållare för text 2"/>
          <p:cNvSpPr>
            <a:spLocks noGrp="1"/>
          </p:cNvSpPr>
          <p:nvPr>
            <p:ph type="body" sz="quarter" idx="10" hasCustomPrompt="1"/>
          </p:nvPr>
        </p:nvSpPr>
        <p:spPr>
          <a:xfrm>
            <a:off x="587375" y="5932488"/>
            <a:ext cx="8580688" cy="304800"/>
          </a:xfrm>
          <a:prstGeom prst="rect">
            <a:avLst/>
          </a:prstGeom>
        </p:spPr>
        <p:txBody>
          <a:bodyPr lIns="0" tIns="0" rIns="0" bIns="0" anchor="b"/>
          <a:lstStyle>
            <a:lvl1pPr marL="0" indent="0">
              <a:buNone/>
              <a:defRPr sz="2000" spc="40" baseline="0">
                <a:solidFill>
                  <a:schemeClr val="bg1"/>
                </a:solidFill>
                <a:latin typeface="Source Sans Pro" panose="020B0503030403020204" pitchFamily="34" charset="0"/>
                <a:ea typeface="Source Sans Pro" panose="020B0503030403020204" pitchFamily="34" charset="0"/>
              </a:defRPr>
            </a:lvl1pPr>
            <a:lvl2pPr marL="457200" indent="0">
              <a:buNone/>
              <a:defRPr>
                <a:latin typeface="Source Sans Pro Semibold" panose="020B0603030403020204" pitchFamily="34" charset="0"/>
              </a:defRPr>
            </a:lvl2pPr>
            <a:lvl3pPr marL="914400" indent="0">
              <a:buNone/>
              <a:defRPr>
                <a:latin typeface="Source Sans Pro Semibold" panose="020B0603030403020204" pitchFamily="34" charset="0"/>
              </a:defRPr>
            </a:lvl3pPr>
            <a:lvl4pPr marL="1371600" indent="0">
              <a:buNone/>
              <a:defRPr>
                <a:latin typeface="Source Sans Pro Semibold" panose="020B0603030403020204" pitchFamily="34" charset="0"/>
              </a:defRPr>
            </a:lvl4pPr>
            <a:lvl5pPr marL="1828800" indent="0">
              <a:buNone/>
              <a:defRPr>
                <a:latin typeface="Source Sans Pro Semibold" panose="020B0603030403020204" pitchFamily="34" charset="0"/>
              </a:defRPr>
            </a:lvl5pPr>
          </a:lstStyle>
          <a:p>
            <a:pPr lvl="0"/>
            <a:r>
              <a:rPr lang="sv-SE"/>
              <a:t>EVENTUELL UNDERRUBRIK 20XX-XX-XX</a:t>
            </a:r>
          </a:p>
        </p:txBody>
      </p:sp>
    </p:spTree>
    <p:extLst>
      <p:ext uri="{BB962C8B-B14F-4D97-AF65-F5344CB8AC3E}">
        <p14:creationId xmlns:p14="http://schemas.microsoft.com/office/powerpoint/2010/main" val="468480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gga: Bildsida - Plommon">
    <p:spTree>
      <p:nvGrpSpPr>
        <p:cNvPr id="1" name=""/>
        <p:cNvGrpSpPr/>
        <p:nvPr/>
      </p:nvGrpSpPr>
      <p:grpSpPr>
        <a:xfrm>
          <a:off x="0" y="0"/>
          <a:ext cx="0" cy="0"/>
          <a:chOff x="0" y="0"/>
          <a:chExt cx="0" cy="0"/>
        </a:xfrm>
      </p:grpSpPr>
      <p:sp>
        <p:nvSpPr>
          <p:cNvPr id="4" name="Rektangel 3"/>
          <p:cNvSpPr/>
          <p:nvPr userDrawn="1"/>
        </p:nvSpPr>
        <p:spPr>
          <a:xfrm>
            <a:off x="0" y="0"/>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5" name="Platshållare för bild 4"/>
          <p:cNvSpPr>
            <a:spLocks noGrp="1"/>
          </p:cNvSpPr>
          <p:nvPr>
            <p:ph type="pic" sz="quarter" idx="10" hasCustomPrompt="1"/>
          </p:nvPr>
        </p:nvSpPr>
        <p:spPr>
          <a:xfrm>
            <a:off x="0" y="1764000"/>
            <a:ext cx="12192000" cy="5094000"/>
          </a:xfrm>
          <a:prstGeom prst="rect">
            <a:avLst/>
          </a:prstGeom>
        </p:spPr>
        <p:txBody>
          <a:bodyPr/>
          <a:lstStyle/>
          <a:p>
            <a:r>
              <a:rPr lang="sv-SE"/>
              <a:t>Klicka på ikonen för att lägga till en bild. Tänk på att välja bilder som förmedlar en känsla. Det gör att mottagaren lättare kommer ihåg ditt budskap!</a:t>
            </a:r>
          </a:p>
        </p:txBody>
      </p:sp>
      <p:sp>
        <p:nvSpPr>
          <p:cNvPr id="8" name="Rubrik 1">
            <a:extLst>
              <a:ext uri="{FF2B5EF4-FFF2-40B4-BE49-F238E27FC236}">
                <a16:creationId xmlns:a16="http://schemas.microsoft.com/office/drawing/2014/main" id="{51AB65A5-BE88-459C-9B28-F2DB9D094055}"/>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9880271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ga: Ett budskap - Plommon">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587375" y="2492375"/>
            <a:ext cx="7728194" cy="3781425"/>
          </a:xfrm>
          <a:prstGeom prst="rect">
            <a:avLst/>
          </a:prstGeom>
        </p:spPr>
        <p:txBody>
          <a:bodyPr lIns="0" tIns="0" rIns="0" bIns="0" anchor="b" anchorCtr="0">
            <a:noAutofit/>
          </a:bodyPr>
          <a:lstStyle>
            <a:lvl1pPr algn="l">
              <a:lnSpc>
                <a:spcPts val="10000"/>
              </a:lnSpc>
              <a:defRPr lang="sv-SE" sz="9600" b="0" baseline="0" dirty="0">
                <a:solidFill>
                  <a:schemeClr val="bg1"/>
                </a:solidFill>
                <a:latin typeface="Source Sans Pro Black" panose="020B0803030403020204" pitchFamily="34" charset="0"/>
                <a:ea typeface="Source Sans Pro Black" panose="020B0803030403020204" pitchFamily="34" charset="0"/>
              </a:defRPr>
            </a:lvl1pPr>
          </a:lstStyle>
          <a:p>
            <a:r>
              <a:rPr lang="sv-SE"/>
              <a:t>Ett budskap per bild!</a:t>
            </a:r>
          </a:p>
        </p:txBody>
      </p:sp>
    </p:spTree>
    <p:extLst>
      <p:ext uri="{BB962C8B-B14F-4D97-AF65-F5344CB8AC3E}">
        <p14:creationId xmlns:p14="http://schemas.microsoft.com/office/powerpoint/2010/main" val="1887263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Logga: Bild &amp; punktlista -animering- Plommon">
    <p:bg>
      <p:bgPr>
        <a:solidFill>
          <a:srgbClr val="604696"/>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baseline="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8"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 ANIMERING)</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6" name="Rubrik 1"/>
          <p:cNvSpPr>
            <a:spLocks noGrp="1"/>
          </p:cNvSpPr>
          <p:nvPr>
            <p:ph type="ctrTitle" hasCustomPrompt="1"/>
          </p:nvPr>
        </p:nvSpPr>
        <p:spPr>
          <a:xfrm>
            <a:off x="6708773" y="2814953"/>
            <a:ext cx="4865547" cy="760043"/>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40228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1817F"/>
                      </p:to>
                    </p:animClr>
                  </p:sub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ga: Bild &amp; punktlista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1" hasCustomPrompt="1"/>
          </p:nvPr>
        </p:nvSpPr>
        <p:spPr>
          <a:xfrm>
            <a:off x="0" y="0"/>
            <a:ext cx="6080125" cy="6858000"/>
          </a:xfrm>
          <a:prstGeom prst="rect">
            <a:avLst/>
          </a:prstGeom>
        </p:spPr>
        <p:txBody>
          <a:bodyPr/>
          <a:lstStyle>
            <a:lvl1pPr>
              <a:defRPr sz="2400">
                <a:solidFill>
                  <a:schemeClr val="bg1"/>
                </a:solidFill>
              </a:defRPr>
            </a:lvl1pPr>
          </a:lstStyle>
          <a:p>
            <a:r>
              <a:rPr lang="sv-SE"/>
              <a:t>Klicka på ikonen för att lägga till en bild. Tänk på att välja bilder som förmedlar rätt känsla och stödjer ditt budskap. Det gör att mottagaren lättare minns det du vill förmedla!</a:t>
            </a:r>
          </a:p>
        </p:txBody>
      </p:sp>
      <p:sp>
        <p:nvSpPr>
          <p:cNvPr id="7" name="Platshållare för innehåll 2"/>
          <p:cNvSpPr>
            <a:spLocks noGrp="1"/>
          </p:cNvSpPr>
          <p:nvPr>
            <p:ph idx="13" hasCustomPrompt="1"/>
          </p:nvPr>
        </p:nvSpPr>
        <p:spPr>
          <a:xfrm>
            <a:off x="6708773" y="3679456"/>
            <a:ext cx="4880700" cy="2919197"/>
          </a:xfrm>
          <a:prstGeom prst="rect">
            <a:avLst/>
          </a:prstGeom>
        </p:spPr>
        <p:txBody>
          <a:bodyPr/>
          <a:lstStyle>
            <a:lvl1pPr>
              <a:spcAft>
                <a:spcPts val="600"/>
              </a:spcAft>
              <a:defRPr sz="2200" b="0" baseline="0">
                <a:solidFill>
                  <a:schemeClr val="bg1"/>
                </a:solidFill>
                <a:latin typeface="Source Sans Pro Semibold" panose="020B0603030403020204" pitchFamily="34" charset="0"/>
              </a:defRPr>
            </a:lvl1pPr>
            <a:lvl2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2pPr>
            <a:lvl3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3pPr>
            <a:lvl4pPr>
              <a:spcAft>
                <a:spcPts val="600"/>
              </a:spcAft>
              <a:defRPr sz="2000" baseline="0">
                <a:solidFill>
                  <a:schemeClr val="tx1"/>
                </a:solidFill>
                <a:latin typeface="Source Sans Pro Light" panose="020B0403030403020204" pitchFamily="34" charset="0"/>
                <a:ea typeface="Source Sans Pro Light" panose="020B0403030403020204" pitchFamily="34" charset="0"/>
              </a:defRPr>
            </a:lvl4pPr>
            <a:lvl5pPr>
              <a:spcAft>
                <a:spcPts val="600"/>
              </a:spcAft>
              <a:defRPr sz="2000" baseline="0">
                <a:solidFill>
                  <a:schemeClr val="bg1"/>
                </a:solidFill>
                <a:latin typeface="Source Sans Pro Light" panose="020B04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tre punkter i listan)</a:t>
            </a:r>
          </a:p>
        </p:txBody>
      </p:sp>
      <p:sp>
        <p:nvSpPr>
          <p:cNvPr id="8" name="Rubrik 1"/>
          <p:cNvSpPr>
            <a:spLocks noGrp="1"/>
          </p:cNvSpPr>
          <p:nvPr>
            <p:ph type="ctrTitle" hasCustomPrompt="1"/>
          </p:nvPr>
        </p:nvSpPr>
        <p:spPr>
          <a:xfrm>
            <a:off x="6723926" y="2794769"/>
            <a:ext cx="4865547" cy="761821"/>
          </a:xfrm>
          <a:prstGeom prst="rect">
            <a:avLst/>
          </a:prstGeom>
        </p:spPr>
        <p:txBody>
          <a:bodyPr lIns="0" tIns="0" rIns="0" bIns="0" anchor="t" anchorCtr="0">
            <a:noAutofit/>
          </a:bodyPr>
          <a:lstStyle>
            <a:lvl1pPr algn="l">
              <a:lnSpc>
                <a:spcPct val="120000"/>
              </a:lnSpc>
              <a:defRPr sz="4000" baseline="0">
                <a:solidFill>
                  <a:schemeClr val="bg1"/>
                </a:solidFill>
                <a:latin typeface="Source Sans Pro Semibold" panose="020B0603030403020204" pitchFamily="34" charset="0"/>
                <a:ea typeface="Source Sans Pro Black" panose="020B0803030403020204" pitchFamily="34" charset="0"/>
              </a:defRPr>
            </a:lvl1pPr>
          </a:lstStyle>
          <a:p>
            <a:r>
              <a:rPr lang="sv-SE"/>
              <a:t>Kort rubrik (en rad)</a:t>
            </a:r>
          </a:p>
        </p:txBody>
      </p:sp>
    </p:spTree>
    <p:extLst>
      <p:ext uri="{BB962C8B-B14F-4D97-AF65-F5344CB8AC3E}">
        <p14:creationId xmlns:p14="http://schemas.microsoft.com/office/powerpoint/2010/main" val="16902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Logga: Punktlista - animering-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rgbClr val="604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8" name="Platshållare för innehåll 2"/>
          <p:cNvSpPr>
            <a:spLocks noGrp="1"/>
          </p:cNvSpPr>
          <p:nvPr>
            <p:ph idx="10" hasCustomPrompt="1"/>
          </p:nvPr>
        </p:nvSpPr>
        <p:spPr>
          <a:xfrm>
            <a:off x="661931" y="2355324"/>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7" name="Rubrik 1">
            <a:extLst>
              <a:ext uri="{FF2B5EF4-FFF2-40B4-BE49-F238E27FC236}">
                <a16:creationId xmlns:a16="http://schemas.microsoft.com/office/drawing/2014/main" id="{3976B5F2-3CBB-42BC-B294-C7DC0ADAE00B}"/>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15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tx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Lst>
      </p:bldP>
    </p:bldLst>
  </p:timing>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ogga: Punktlista - Plommon">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12" name="Platshållare för innehåll 2"/>
          <p:cNvSpPr>
            <a:spLocks noGrp="1"/>
          </p:cNvSpPr>
          <p:nvPr>
            <p:ph idx="10" hasCustomPrompt="1"/>
          </p:nvPr>
        </p:nvSpPr>
        <p:spPr>
          <a:xfrm>
            <a:off x="661931" y="2412547"/>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8" name="Rubrik 1">
            <a:extLst>
              <a:ext uri="{FF2B5EF4-FFF2-40B4-BE49-F238E27FC236}">
                <a16:creationId xmlns:a16="http://schemas.microsoft.com/office/drawing/2014/main" id="{98DB682C-F3C5-4783-9CDB-7DC4D4AABBAF}"/>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8840523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211">
          <p15:clr>
            <a:srgbClr val="FBAE40"/>
          </p15:clr>
        </p15:guide>
        <p15:guide id="5"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ga: Punktlista - Skiffer">
    <p:spTree>
      <p:nvGrpSpPr>
        <p:cNvPr id="1" name=""/>
        <p:cNvGrpSpPr/>
        <p:nvPr/>
      </p:nvGrpSpPr>
      <p:grpSpPr>
        <a:xfrm>
          <a:off x="0" y="0"/>
          <a:ext cx="0" cy="0"/>
          <a:chOff x="0" y="0"/>
          <a:chExt cx="0" cy="0"/>
        </a:xfrm>
      </p:grpSpPr>
      <p:sp>
        <p:nvSpPr>
          <p:cNvPr id="4" name="Rektangel 3"/>
          <p:cNvSpPr/>
          <p:nvPr userDrawn="1"/>
        </p:nvSpPr>
        <p:spPr>
          <a:xfrm>
            <a:off x="0" y="1"/>
            <a:ext cx="12192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7" name="Platshållare för innehåll 2"/>
          <p:cNvSpPr>
            <a:spLocks noGrp="1"/>
          </p:cNvSpPr>
          <p:nvPr>
            <p:ph idx="10" hasCustomPrompt="1"/>
          </p:nvPr>
        </p:nvSpPr>
        <p:spPr>
          <a:xfrm>
            <a:off x="710294" y="2414588"/>
            <a:ext cx="7956550" cy="2562226"/>
          </a:xfrm>
          <a:prstGeom prst="rect">
            <a:avLst/>
          </a:prstGeom>
        </p:spPr>
        <p:txBody>
          <a:bodyPr/>
          <a:lstStyle>
            <a:lvl1pPr>
              <a:spcAft>
                <a:spcPts val="600"/>
              </a:spcAft>
              <a:defRPr sz="2800" b="0" baseline="0">
                <a:solidFill>
                  <a:schemeClr val="tx1"/>
                </a:solidFill>
                <a:latin typeface="Source Sans Pro Semibold" panose="020B0603030403020204" pitchFamily="34" charset="0"/>
              </a:defRPr>
            </a:lvl1pPr>
            <a:lvl2pPr>
              <a:spcAft>
                <a:spcPts val="600"/>
              </a:spcAft>
              <a:defRPr sz="2400" baseline="0">
                <a:solidFill>
                  <a:schemeClr val="tx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tx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tx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10" name="Rubrik 1">
            <a:extLst>
              <a:ext uri="{FF2B5EF4-FFF2-40B4-BE49-F238E27FC236}">
                <a16:creationId xmlns:a16="http://schemas.microsoft.com/office/drawing/2014/main" id="{7E7E4B87-609C-4E0B-B921-072014C74F0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408144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Logga: Punktlista 2 -animering- Plommon">
    <p:bg>
      <p:bgPr>
        <a:solidFill>
          <a:srgbClr val="604696"/>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661931" y="2301000"/>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09CD187-AF55-47E0-BD40-486DCBCBFA0D}"/>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1943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ga: Punktlista 2 - Plommon">
    <p:bg>
      <p:bgPr>
        <a:solidFill>
          <a:schemeClr val="accent5"/>
        </a:solidFill>
        <a:effectLst/>
      </p:bgPr>
    </p:bg>
    <p:spTree>
      <p:nvGrpSpPr>
        <p:cNvPr id="1" name=""/>
        <p:cNvGrpSpPr/>
        <p:nvPr/>
      </p:nvGrpSpPr>
      <p:grpSpPr>
        <a:xfrm>
          <a:off x="0" y="0"/>
          <a:ext cx="0" cy="0"/>
          <a:chOff x="0" y="0"/>
          <a:chExt cx="0" cy="0"/>
        </a:xfrm>
      </p:grpSpPr>
      <p:sp>
        <p:nvSpPr>
          <p:cNvPr id="9" name="Platshållare för innehåll 2"/>
          <p:cNvSpPr>
            <a:spLocks noGrp="1"/>
          </p:cNvSpPr>
          <p:nvPr>
            <p:ph idx="10" hasCustomPrompt="1"/>
          </p:nvPr>
        </p:nvSpPr>
        <p:spPr>
          <a:xfrm>
            <a:off x="661931" y="2313215"/>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5" name="Rubrik 1">
            <a:extLst>
              <a:ext uri="{FF2B5EF4-FFF2-40B4-BE49-F238E27FC236}">
                <a16:creationId xmlns:a16="http://schemas.microsoft.com/office/drawing/2014/main" id="{0CC9188A-FCC6-4364-9AF1-CE37404DCDD1}"/>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1730744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ga: Tom färgad platta - Plommon">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349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an logga: StorBild - Vit">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0" y="0"/>
            <a:ext cx="12191999" cy="6858000"/>
          </a:xfrm>
          <a:prstGeom prst="rect">
            <a:avLst/>
          </a:prstGeom>
        </p:spPr>
        <p:txBody>
          <a:bodyPr/>
          <a:lstStyle>
            <a:lvl1pPr marL="0" indent="0">
              <a:buNone/>
              <a:defRPr baseline="0">
                <a:solidFill>
                  <a:schemeClr val="tx1"/>
                </a:solidFill>
              </a:defRPr>
            </a:lvl1pPr>
          </a:lstStyle>
          <a:p>
            <a:r>
              <a:rPr lang="sv-SE"/>
              <a:t>Klicka här för att lägga till en utfallande bild. </a:t>
            </a:r>
            <a:br>
              <a:rPr lang="sv-SE"/>
            </a:br>
            <a:r>
              <a:rPr lang="sv-SE"/>
              <a:t>På den här typen av presentationsbild behöver inte loggan vara med.</a:t>
            </a:r>
          </a:p>
        </p:txBody>
      </p:sp>
    </p:spTree>
    <p:extLst>
      <p:ext uri="{BB962C8B-B14F-4D97-AF65-F5344CB8AC3E}">
        <p14:creationId xmlns:p14="http://schemas.microsoft.com/office/powerpoint/2010/main" val="40800588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an logga: Citat - Skiffer">
    <p:bg>
      <p:bgPr>
        <a:solidFill>
          <a:schemeClr val="tx2"/>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589643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an logga: LitenBild - Skiffer">
    <p:bg>
      <p:bgPr>
        <a:solidFill>
          <a:schemeClr val="tx2"/>
        </a:solidFill>
        <a:effectLst/>
      </p:bgPr>
    </p:bg>
    <p:spTree>
      <p:nvGrpSpPr>
        <p:cNvPr id="1" name=""/>
        <p:cNvGrpSpPr/>
        <p:nvPr/>
      </p:nvGrpSpPr>
      <p:grpSpPr>
        <a:xfrm>
          <a:off x="0" y="0"/>
          <a:ext cx="0" cy="0"/>
          <a:chOff x="0" y="0"/>
          <a:chExt cx="0" cy="0"/>
        </a:xfrm>
      </p:grpSpPr>
      <p:sp>
        <p:nvSpPr>
          <p:cNvPr id="3" name="Platshållare för bild 2"/>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650076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an logga: Citat - Aqua">
    <p:bg>
      <p:bgPr>
        <a:solidFill>
          <a:schemeClr val="accent4"/>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2BF9384-A0B8-489C-A841-DF22B7C8F78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44276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tan logga: LitenBild - Aqua">
    <p:bg>
      <p:bgPr>
        <a:solidFill>
          <a:schemeClr val="accent4"/>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525826C5-0B52-400D-B2B8-05A3903FB83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6640413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tan logga: Citat - Vi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824F9192-A11D-4969-B23D-C709CC137C78}"/>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tx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3667703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Utan logga: LitenBild - vi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C6BDC232-61F9-4C86-BBAC-D6755C662EF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tx1"/>
                </a:solidFill>
              </a:defRPr>
            </a:lvl1pPr>
          </a:lstStyle>
          <a:p>
            <a:r>
              <a:rPr lang="sv-SE"/>
              <a:t>Klicka här för att lägga till en bild.</a:t>
            </a:r>
          </a:p>
        </p:txBody>
      </p:sp>
    </p:spTree>
    <p:extLst>
      <p:ext uri="{BB962C8B-B14F-4D97-AF65-F5344CB8AC3E}">
        <p14:creationId xmlns:p14="http://schemas.microsoft.com/office/powerpoint/2010/main" val="416947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ga: Punktlista 2 -animering-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21180" y="2268343"/>
            <a:ext cx="7956550" cy="2818449"/>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 Animering av punkter i denna mall.)</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a:p>
            <a:pPr lvl="3"/>
            <a:endParaRPr lang="sv-SE"/>
          </a:p>
          <a:p>
            <a:pPr lvl="3"/>
            <a:endParaRPr lang="sv-SE"/>
          </a:p>
        </p:txBody>
      </p:sp>
      <p:sp>
        <p:nvSpPr>
          <p:cNvPr id="4" name="Rubrik 1">
            <a:extLst>
              <a:ext uri="{FF2B5EF4-FFF2-40B4-BE49-F238E27FC236}">
                <a16:creationId xmlns:a16="http://schemas.microsoft.com/office/drawing/2014/main" id="{D595CF5C-3672-49C1-965F-A64BFFBA9C27}"/>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40670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4">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bg1"/>
                      </p:to>
                    </p:animClr>
                  </p:subTnLst>
                </p:cTn>
              </p:par>
            </p:tnLst>
          </p:tmpl>
          <p:tmpl lvl="5">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Utan logga: Citat - Hallon">
    <p:bg>
      <p:bgPr>
        <a:solidFill>
          <a:schemeClr val="accent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D84A8B6-23FB-4E35-AFEB-A9920B1D9B82}"/>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373269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tan logga: LitenBild - Hallon">
    <p:bg>
      <p:bgPr>
        <a:solidFill>
          <a:schemeClr val="accent1"/>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B404F7DF-134C-41EB-88B6-BC929E6976C1}"/>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31247700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tan logga: Citat - Apelsin">
    <p:bg>
      <p:bgPr>
        <a:solidFill>
          <a:srgbClr val="FF8300"/>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09CAD11-925D-4D61-82AB-0026C926B1EC}"/>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614692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tan logga: LitenBild - Apelsin">
    <p:bg>
      <p:bgPr>
        <a:solidFill>
          <a:srgbClr val="FF8300"/>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0D2E04AC-393E-4E0B-B255-C2AF215CD299}"/>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926680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tan logga: Citat - Lime">
    <p:bg>
      <p:bgPr>
        <a:solidFill>
          <a:schemeClr val="accent3"/>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9B3FE6-BD81-4E81-9EE2-B74DAF537DC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1004898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tan logga: LitenBild - Lime">
    <p:bg>
      <p:bgPr>
        <a:solidFill>
          <a:schemeClr val="accent3"/>
        </a:solidFill>
        <a:effectLst/>
      </p:bgPr>
    </p:bg>
    <p:spTree>
      <p:nvGrpSpPr>
        <p:cNvPr id="1" name=""/>
        <p:cNvGrpSpPr/>
        <p:nvPr/>
      </p:nvGrpSpPr>
      <p:grpSpPr>
        <a:xfrm>
          <a:off x="0" y="0"/>
          <a:ext cx="0" cy="0"/>
          <a:chOff x="0" y="0"/>
          <a:chExt cx="0" cy="0"/>
        </a:xfrm>
      </p:grpSpPr>
      <p:sp>
        <p:nvSpPr>
          <p:cNvPr id="4" name="Platshållare för bild 2">
            <a:extLst>
              <a:ext uri="{FF2B5EF4-FFF2-40B4-BE49-F238E27FC236}">
                <a16:creationId xmlns:a16="http://schemas.microsoft.com/office/drawing/2014/main" id="{96F78CB2-4678-408C-8142-137D02C800A6}"/>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1072652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Utan logga: Citat - Plommon">
    <p:bg>
      <p:bgPr>
        <a:solidFill>
          <a:schemeClr val="accent5"/>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E34EA58-C6C9-4E4D-9343-605B6CC81773}"/>
              </a:ext>
            </a:extLst>
          </p:cNvPr>
          <p:cNvSpPr>
            <a:spLocks noGrp="1"/>
          </p:cNvSpPr>
          <p:nvPr>
            <p:ph type="body" sz="quarter" idx="10" hasCustomPrompt="1"/>
          </p:nvPr>
        </p:nvSpPr>
        <p:spPr>
          <a:xfrm>
            <a:off x="2454346" y="1622358"/>
            <a:ext cx="7544420" cy="3627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lang="sv-SE" sz="3200" b="0" i="0" baseline="0" smtClean="0">
                <a:solidFill>
                  <a:schemeClr val="bg1"/>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sv-SE" sz="3600" i="1">
                <a:latin typeface="Source Sans Pro Semibold" panose="020B0603030403020204" pitchFamily="34" charset="0"/>
              </a:rPr>
              <a:t>(Använd denna mallsida för citat)</a:t>
            </a:r>
            <a:br>
              <a:rPr lang="sv-SE" sz="3600" i="1">
                <a:latin typeface="Source Sans Pro Semibold" panose="020B0603030403020204" pitchFamily="34" charset="0"/>
              </a:rPr>
            </a:br>
            <a:r>
              <a:rPr lang="sv-SE" sz="3600">
                <a:latin typeface="Source Sans Pro Semibold" panose="020B0603030403020204" pitchFamily="34" charset="0"/>
              </a:rPr>
              <a:t>” Vår förmåga att beröra, inspirera och påverka beror på hur vi uttrycker oss. Ord är makt. Därför är retorik en demokratifråga. ”</a:t>
            </a:r>
            <a:br>
              <a:rPr lang="sv-SE" sz="3600"/>
            </a:br>
            <a:br>
              <a:rPr lang="sv-SE" sz="3600"/>
            </a:br>
            <a:r>
              <a:rPr lang="sv-SE" sz="2800" i="1">
                <a:latin typeface="Source Sans Pro Semibold" panose="020B0603030403020204" pitchFamily="34" charset="0"/>
              </a:rPr>
              <a:t>Camilla Eriksson, retoriker och författare</a:t>
            </a:r>
          </a:p>
        </p:txBody>
      </p:sp>
    </p:spTree>
    <p:extLst>
      <p:ext uri="{BB962C8B-B14F-4D97-AF65-F5344CB8AC3E}">
        <p14:creationId xmlns:p14="http://schemas.microsoft.com/office/powerpoint/2010/main" val="2077359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tan logga: LitenBild - Plommon">
    <p:bg>
      <p:bgPr>
        <a:solidFill>
          <a:schemeClr val="accent5"/>
        </a:solidFill>
        <a:effectLst/>
      </p:bgPr>
    </p:bg>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089EF29D-23C4-48B3-8C0F-3E3D059F19D3}"/>
              </a:ext>
            </a:extLst>
          </p:cNvPr>
          <p:cNvSpPr>
            <a:spLocks noGrp="1"/>
          </p:cNvSpPr>
          <p:nvPr>
            <p:ph type="pic" sz="quarter" idx="10" hasCustomPrompt="1"/>
          </p:nvPr>
        </p:nvSpPr>
        <p:spPr>
          <a:xfrm>
            <a:off x="3624263" y="1209678"/>
            <a:ext cx="4540023" cy="4538562"/>
          </a:xfrm>
          <a:prstGeom prst="rect">
            <a:avLst/>
          </a:prstGeom>
        </p:spPr>
        <p:txBody>
          <a:bodyPr/>
          <a:lstStyle>
            <a:lvl1pPr marL="0" indent="0">
              <a:buNone/>
              <a:defRPr baseline="0">
                <a:solidFill>
                  <a:schemeClr val="bg1"/>
                </a:solidFill>
              </a:defRPr>
            </a:lvl1pPr>
          </a:lstStyle>
          <a:p>
            <a:r>
              <a:rPr lang="sv-SE"/>
              <a:t>Klicka här för att lägga till en bild.</a:t>
            </a:r>
          </a:p>
        </p:txBody>
      </p:sp>
    </p:spTree>
    <p:extLst>
      <p:ext uri="{BB962C8B-B14F-4D97-AF65-F5344CB8AC3E}">
        <p14:creationId xmlns:p14="http://schemas.microsoft.com/office/powerpoint/2010/main" val="24483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ga: Punktlista 2 - Skiffer">
    <p:bg>
      <p:bgPr>
        <a:solidFill>
          <a:schemeClr val="tx2"/>
        </a:solidFill>
        <a:effectLst/>
      </p:bgPr>
    </p:bg>
    <p:spTree>
      <p:nvGrpSpPr>
        <p:cNvPr id="1" name=""/>
        <p:cNvGrpSpPr/>
        <p:nvPr/>
      </p:nvGrpSpPr>
      <p:grpSpPr>
        <a:xfrm>
          <a:off x="0" y="0"/>
          <a:ext cx="0" cy="0"/>
          <a:chOff x="0" y="0"/>
          <a:chExt cx="0" cy="0"/>
        </a:xfrm>
      </p:grpSpPr>
      <p:sp>
        <p:nvSpPr>
          <p:cNvPr id="6" name="Platshållare för innehåll 2"/>
          <p:cNvSpPr>
            <a:spLocks noGrp="1"/>
          </p:cNvSpPr>
          <p:nvPr>
            <p:ph idx="10" hasCustomPrompt="1"/>
          </p:nvPr>
        </p:nvSpPr>
        <p:spPr>
          <a:xfrm>
            <a:off x="742951" y="2345873"/>
            <a:ext cx="7956550" cy="2562226"/>
          </a:xfrm>
          <a:prstGeom prst="rect">
            <a:avLst/>
          </a:prstGeom>
        </p:spPr>
        <p:txBody>
          <a:bodyPr/>
          <a:lstStyle>
            <a:lvl1pPr>
              <a:spcAft>
                <a:spcPts val="600"/>
              </a:spcAft>
              <a:defRPr sz="2800" b="0" baseline="0">
                <a:solidFill>
                  <a:schemeClr val="bg1"/>
                </a:solidFill>
                <a:latin typeface="Source Sans Pro Semibold" panose="020B0603030403020204" pitchFamily="34" charset="0"/>
              </a:defRPr>
            </a:lvl1pPr>
            <a:lvl2pPr>
              <a:spcAft>
                <a:spcPts val="600"/>
              </a:spcAft>
              <a:defRPr sz="2400" baseline="0">
                <a:solidFill>
                  <a:schemeClr val="bg1"/>
                </a:solidFill>
                <a:latin typeface="Source Sans Pro" panose="020B0503030403020204" pitchFamily="34" charset="0"/>
                <a:ea typeface="Source Sans Pro Light" panose="020B0403030403020204" pitchFamily="34" charset="0"/>
              </a:defRPr>
            </a:lvl2pPr>
            <a:lvl3pPr>
              <a:spcAft>
                <a:spcPts val="600"/>
              </a:spcAft>
              <a:defRPr sz="2400" baseline="0">
                <a:solidFill>
                  <a:schemeClr val="bg1"/>
                </a:solidFill>
                <a:latin typeface="Source Sans Pro" panose="020B0503030403020204" pitchFamily="34" charset="0"/>
                <a:ea typeface="Source Sans Pro Light" panose="020B0403030403020204" pitchFamily="34" charset="0"/>
              </a:defRPr>
            </a:lvl3pPr>
            <a:lvl4pPr>
              <a:spcAft>
                <a:spcPts val="600"/>
              </a:spcAft>
              <a:defRPr sz="2400" baseline="0">
                <a:solidFill>
                  <a:schemeClr val="bg1"/>
                </a:solidFill>
                <a:latin typeface="Source Sans Pro" panose="020B0503030403020204" pitchFamily="34" charset="0"/>
                <a:ea typeface="Source Sans Pro Light" panose="020B0403030403020204" pitchFamily="34" charset="0"/>
              </a:defRPr>
            </a:lvl4pPr>
            <a:lvl5pPr>
              <a:spcAft>
                <a:spcPts val="600"/>
              </a:spcAft>
              <a:defRPr sz="2400" baseline="0">
                <a:solidFill>
                  <a:schemeClr val="bg1"/>
                </a:solidFill>
                <a:latin typeface="Source Sans Pro" panose="020B0503030403020204" pitchFamily="34" charset="0"/>
                <a:ea typeface="Source Sans Pro Light" panose="020B0403030403020204" pitchFamily="34" charset="0"/>
              </a:defRPr>
            </a:lvl5pPr>
          </a:lstStyle>
          <a:p>
            <a:pPr lvl="0"/>
            <a:r>
              <a:rPr lang="sv-SE"/>
              <a:t>Nivå 1 (Klicka här för att skriva in din punktlista)</a:t>
            </a:r>
          </a:p>
          <a:p>
            <a:pPr lvl="1"/>
            <a:r>
              <a:rPr lang="sv-SE"/>
              <a:t>Nivå 2 (Mottagaren tar till sig ditt budskap bäst om din presentationssida innehåller maximalt 6 objekt)</a:t>
            </a:r>
          </a:p>
          <a:p>
            <a:pPr lvl="2"/>
            <a:r>
              <a:rPr lang="sv-SE"/>
              <a:t>Nivå 3 (Den här sidmallen bör därför innehålla maximalt fyra punkter i listan)</a:t>
            </a:r>
          </a:p>
          <a:p>
            <a:pPr lvl="3"/>
            <a:r>
              <a:rPr lang="sv-SE"/>
              <a:t>Nivå fyra </a:t>
            </a:r>
          </a:p>
        </p:txBody>
      </p:sp>
      <p:sp>
        <p:nvSpPr>
          <p:cNvPr id="4" name="Rubrik 1">
            <a:extLst>
              <a:ext uri="{FF2B5EF4-FFF2-40B4-BE49-F238E27FC236}">
                <a16:creationId xmlns:a16="http://schemas.microsoft.com/office/drawing/2014/main" id="{94D6BD5A-4054-4C4C-ADFD-83AD6DE2E934}"/>
              </a:ext>
            </a:extLst>
          </p:cNvPr>
          <p:cNvSpPr>
            <a:spLocks noGrp="1"/>
          </p:cNvSpPr>
          <p:nvPr>
            <p:ph type="ctrTitle" hasCustomPrompt="1"/>
          </p:nvPr>
        </p:nvSpPr>
        <p:spPr>
          <a:xfrm>
            <a:off x="738131" y="362478"/>
            <a:ext cx="9414679" cy="1059231"/>
          </a:xfrm>
          <a:prstGeom prst="rect">
            <a:avLst/>
          </a:prstGeom>
        </p:spPr>
        <p:txBody>
          <a:bodyPr lIns="0" tIns="0" rIns="0" bIns="0" anchor="b" anchorCtr="0">
            <a:noAutofit/>
          </a:bodyPr>
          <a:lstStyle>
            <a:lvl1pPr algn="l">
              <a:lnSpc>
                <a:spcPct val="120000"/>
              </a:lnSpc>
              <a:defRPr sz="4400" baseline="0">
                <a:solidFill>
                  <a:schemeClr val="bg1"/>
                </a:solidFill>
                <a:latin typeface="Source Sans Pro Semibold" charset="0"/>
              </a:defRPr>
            </a:lvl1pPr>
          </a:lstStyle>
          <a:p>
            <a:r>
              <a:rPr lang="sv-SE"/>
              <a:t>En kort rubrik (max en rad)</a:t>
            </a:r>
          </a:p>
        </p:txBody>
      </p:sp>
    </p:spTree>
    <p:extLst>
      <p:ext uri="{BB962C8B-B14F-4D97-AF65-F5344CB8AC3E}">
        <p14:creationId xmlns:p14="http://schemas.microsoft.com/office/powerpoint/2010/main" val="3224018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74">
            <a:extLst>
              <a:ext uri="{28A0092B-C50C-407E-A947-70E740481C1C}">
                <a14:useLocalDpi xmlns:a14="http://schemas.microsoft.com/office/drawing/2010/main" val="0"/>
              </a:ext>
            </a:extLst>
          </a:blip>
          <a:stretch>
            <a:fillRect/>
          </a:stretch>
        </p:blipFill>
        <p:spPr>
          <a:xfrm>
            <a:off x="10890941" y="334800"/>
            <a:ext cx="965848" cy="1114588"/>
          </a:xfrm>
          <a:prstGeom prst="rect">
            <a:avLst/>
          </a:prstGeom>
        </p:spPr>
      </p:pic>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9B90883E-D5F6-44EE-80C8-265F0950FAC4}"/>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1237716044"/>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3" r:id="rId3"/>
    <p:sldLayoutId id="2147483864" r:id="rId4"/>
    <p:sldLayoutId id="2147483682" r:id="rId5"/>
    <p:sldLayoutId id="2147483867" r:id="rId6"/>
    <p:sldLayoutId id="2147483783" r:id="rId7"/>
    <p:sldLayoutId id="2147483866" r:id="rId8"/>
    <p:sldLayoutId id="2147483709" r:id="rId9"/>
    <p:sldLayoutId id="2147483868" r:id="rId10"/>
    <p:sldLayoutId id="2147483790" r:id="rId11"/>
    <p:sldLayoutId id="2147483720" r:id="rId12"/>
    <p:sldLayoutId id="2147483674" r:id="rId13"/>
    <p:sldLayoutId id="2147483780" r:id="rId14"/>
    <p:sldLayoutId id="2147483704" r:id="rId15"/>
    <p:sldLayoutId id="2147483869" r:id="rId16"/>
    <p:sldLayoutId id="2147483782" r:id="rId17"/>
    <p:sldLayoutId id="2147483870" r:id="rId18"/>
    <p:sldLayoutId id="2147483788" r:id="rId19"/>
    <p:sldLayoutId id="2147483871" r:id="rId20"/>
    <p:sldLayoutId id="2147483693" r:id="rId21"/>
    <p:sldLayoutId id="2147483719" r:id="rId22"/>
    <p:sldLayoutId id="2147483661" r:id="rId23"/>
    <p:sldLayoutId id="2147483781" r:id="rId24"/>
    <p:sldLayoutId id="2147483791" r:id="rId25"/>
    <p:sldLayoutId id="2147483872" r:id="rId26"/>
    <p:sldLayoutId id="2147483663" r:id="rId27"/>
    <p:sldLayoutId id="2147483873" r:id="rId28"/>
    <p:sldLayoutId id="2147483789" r:id="rId29"/>
    <p:sldLayoutId id="2147483874" r:id="rId30"/>
    <p:sldLayoutId id="2147483685" r:id="rId31"/>
    <p:sldLayoutId id="2147483699" r:id="rId32"/>
    <p:sldLayoutId id="2147483670" r:id="rId33"/>
    <p:sldLayoutId id="2147483776" r:id="rId34"/>
    <p:sldLayoutId id="2147483700" r:id="rId35"/>
    <p:sldLayoutId id="2147483875" r:id="rId36"/>
    <p:sldLayoutId id="2147483684" r:id="rId37"/>
    <p:sldLayoutId id="2147483876" r:id="rId38"/>
    <p:sldLayoutId id="2147483784" r:id="rId39"/>
    <p:sldLayoutId id="2147483877" r:id="rId40"/>
    <p:sldLayoutId id="2147483689" r:id="rId41"/>
    <p:sldLayoutId id="2147483715" r:id="rId42"/>
    <p:sldLayoutId id="2147483671" r:id="rId43"/>
    <p:sldLayoutId id="2147483777" r:id="rId44"/>
    <p:sldLayoutId id="2147483701" r:id="rId45"/>
    <p:sldLayoutId id="2147483878" r:id="rId46"/>
    <p:sldLayoutId id="2147483679" r:id="rId47"/>
    <p:sldLayoutId id="2147483879" r:id="rId48"/>
    <p:sldLayoutId id="2147483785" r:id="rId49"/>
    <p:sldLayoutId id="2147483880" r:id="rId50"/>
    <p:sldLayoutId id="2147483690" r:id="rId51"/>
    <p:sldLayoutId id="2147483716" r:id="rId52"/>
    <p:sldLayoutId id="2147483672" r:id="rId53"/>
    <p:sldLayoutId id="2147483778" r:id="rId54"/>
    <p:sldLayoutId id="2147483702" r:id="rId55"/>
    <p:sldLayoutId id="2147483881" r:id="rId56"/>
    <p:sldLayoutId id="2147483680" r:id="rId57"/>
    <p:sldLayoutId id="2147483882" r:id="rId58"/>
    <p:sldLayoutId id="2147483786" r:id="rId59"/>
    <p:sldLayoutId id="2147483883" r:id="rId60"/>
    <p:sldLayoutId id="2147483691" r:id="rId61"/>
    <p:sldLayoutId id="2147483717" r:id="rId62"/>
    <p:sldLayoutId id="2147483673" r:id="rId63"/>
    <p:sldLayoutId id="2147483779" r:id="rId64"/>
    <p:sldLayoutId id="2147483703" r:id="rId65"/>
    <p:sldLayoutId id="2147483884" r:id="rId66"/>
    <p:sldLayoutId id="2147483681" r:id="rId67"/>
    <p:sldLayoutId id="2147483885" r:id="rId68"/>
    <p:sldLayoutId id="2147483787" r:id="rId69"/>
    <p:sldLayoutId id="2147483886" r:id="rId70"/>
    <p:sldLayoutId id="2147483692" r:id="rId71"/>
    <p:sldLayoutId id="2147483718" r:id="rId7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370" userDrawn="1">
          <p15:clr>
            <a:srgbClr val="F26B43"/>
          </p15:clr>
        </p15:guide>
        <p15:guide id="3" pos="756" userDrawn="1">
          <p15:clr>
            <a:srgbClr val="F26B43"/>
          </p15:clr>
        </p15:guide>
        <p15:guide id="4" pos="1141" userDrawn="1">
          <p15:clr>
            <a:srgbClr val="F26B43"/>
          </p15:clr>
        </p15:guide>
        <p15:guide id="5" pos="1527" userDrawn="1">
          <p15:clr>
            <a:srgbClr val="F26B43"/>
          </p15:clr>
        </p15:guide>
        <p15:guide id="6" pos="1912" userDrawn="1">
          <p15:clr>
            <a:srgbClr val="F26B43"/>
          </p15:clr>
        </p15:guide>
        <p15:guide id="7" pos="2298" userDrawn="1">
          <p15:clr>
            <a:srgbClr val="F26B43"/>
          </p15:clr>
        </p15:guide>
        <p15:guide id="8" pos="2683" userDrawn="1">
          <p15:clr>
            <a:srgbClr val="F26B43"/>
          </p15:clr>
        </p15:guide>
        <p15:guide id="9" pos="3069" userDrawn="1">
          <p15:clr>
            <a:srgbClr val="F26B43"/>
          </p15:clr>
        </p15:guide>
        <p15:guide id="10" pos="3454" userDrawn="1">
          <p15:clr>
            <a:srgbClr val="F26B43"/>
          </p15:clr>
        </p15:guide>
        <p15:guide id="11" pos="3840" userDrawn="1">
          <p15:clr>
            <a:srgbClr val="F26B43"/>
          </p15:clr>
        </p15:guide>
        <p15:guide id="12" pos="4226" userDrawn="1">
          <p15:clr>
            <a:srgbClr val="F26B43"/>
          </p15:clr>
        </p15:guide>
        <p15:guide id="13" pos="4611" userDrawn="1">
          <p15:clr>
            <a:srgbClr val="F26B43"/>
          </p15:clr>
        </p15:guide>
        <p15:guide id="14" pos="4997" userDrawn="1">
          <p15:clr>
            <a:srgbClr val="F26B43"/>
          </p15:clr>
        </p15:guide>
        <p15:guide id="15" pos="5382" userDrawn="1">
          <p15:clr>
            <a:srgbClr val="F26B43"/>
          </p15:clr>
        </p15:guide>
        <p15:guide id="16" pos="5768" userDrawn="1">
          <p15:clr>
            <a:srgbClr val="F26B43"/>
          </p15:clr>
        </p15:guide>
        <p15:guide id="17" pos="6153" userDrawn="1">
          <p15:clr>
            <a:srgbClr val="F26B43"/>
          </p15:clr>
        </p15:guide>
        <p15:guide id="18" pos="6539" userDrawn="1">
          <p15:clr>
            <a:srgbClr val="F26B43"/>
          </p15:clr>
        </p15:guide>
        <p15:guide id="19" pos="6902" userDrawn="1">
          <p15:clr>
            <a:srgbClr val="F26B43"/>
          </p15:clr>
        </p15:guide>
        <p15:guide id="20" pos="7287" userDrawn="1">
          <p15:clr>
            <a:srgbClr val="F26B43"/>
          </p15:clr>
        </p15:guide>
        <p15:guide id="21" orient="horz" pos="1570" userDrawn="1">
          <p15:clr>
            <a:srgbClr val="F26B43"/>
          </p15:clr>
        </p15:guide>
        <p15:guide id="22" orient="horz" pos="2750" userDrawn="1">
          <p15:clr>
            <a:srgbClr val="F26B43"/>
          </p15:clr>
        </p15:guide>
        <p15:guide id="23" orient="horz" pos="3929" userDrawn="1">
          <p15:clr>
            <a:srgbClr val="F26B43"/>
          </p15:clr>
        </p15:guide>
        <p15:guide id="24" orient="horz" pos="981" userDrawn="1">
          <p15:clr>
            <a:srgbClr val="F26B43"/>
          </p15:clr>
        </p15:guide>
        <p15:guide id="25" pos="7469" userDrawn="1">
          <p15:clr>
            <a:srgbClr val="F26B43"/>
          </p15:clr>
        </p15:guide>
        <p15:guide id="26" orient="horz" pos="210" userDrawn="1">
          <p15:clr>
            <a:srgbClr val="F26B43"/>
          </p15:clr>
        </p15:guide>
        <p15:guide id="27" orient="horz" pos="2160" userDrawn="1">
          <p15:clr>
            <a:srgbClr val="F26B43"/>
          </p15:clr>
        </p15:guide>
        <p15:guide id="28" orient="horz" pos="3339" userDrawn="1">
          <p15:clr>
            <a:srgbClr val="F26B43"/>
          </p15:clr>
        </p15:guide>
        <p15:guide id="29"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MSIPCMContentMarking" descr="{&quot;HashCode&quot;:1251794498,&quot;Placement&quot;:&quot;Footer&quot;,&quot;Top&quot;:519.343,&quot;Left&quot;:911.287964,&quot;SlideWidth&quot;:960,&quot;SlideHeight&quot;:540}">
            <a:extLst>
              <a:ext uri="{FF2B5EF4-FFF2-40B4-BE49-F238E27FC236}">
                <a16:creationId xmlns:a16="http://schemas.microsoft.com/office/drawing/2014/main" id="{F55D4AAB-752C-4D84-BB4A-7B26C6C9C560}"/>
              </a:ext>
            </a:extLst>
          </p:cNvPr>
          <p:cNvSpPr txBox="1"/>
          <p:nvPr userDrawn="1"/>
        </p:nvSpPr>
        <p:spPr>
          <a:xfrm>
            <a:off x="11573357" y="6595656"/>
            <a:ext cx="618643" cy="262344"/>
          </a:xfrm>
          <a:prstGeom prst="rect">
            <a:avLst/>
          </a:prstGeom>
          <a:noFill/>
        </p:spPr>
        <p:txBody>
          <a:bodyPr vert="horz" wrap="square" lIns="0" tIns="0" rIns="0" bIns="0" rtlCol="0" anchor="ctr" anchorCtr="1">
            <a:spAutoFit/>
          </a:bodyPr>
          <a:lstStyle/>
          <a:p>
            <a:pPr algn="r">
              <a:spcBef>
                <a:spcPts val="0"/>
              </a:spcBef>
              <a:spcAft>
                <a:spcPts val="0"/>
              </a:spcAft>
            </a:pPr>
            <a:r>
              <a:rPr lang="sv-SE" sz="1000">
                <a:solidFill>
                  <a:srgbClr val="000000"/>
                </a:solidFill>
                <a:latin typeface="Calibri" panose="020F0502020204030204" pitchFamily="34" charset="0"/>
              </a:rPr>
              <a:t>Öppen</a:t>
            </a:r>
          </a:p>
        </p:txBody>
      </p:sp>
    </p:spTree>
    <p:extLst>
      <p:ext uri="{BB962C8B-B14F-4D97-AF65-F5344CB8AC3E}">
        <p14:creationId xmlns:p14="http://schemas.microsoft.com/office/powerpoint/2010/main" val="2418902132"/>
      </p:ext>
    </p:extLst>
  </p:cSld>
  <p:clrMap bg1="lt1" tx1="dk1" bg2="lt2" tx2="dk2" accent1="accent1" accent2="accent2" accent3="accent3" accent4="accent4" accent5="accent5" accent6="accent6" hlink="hlink" folHlink="folHlink"/>
  <p:sldLayoutIdLst>
    <p:sldLayoutId id="2147483863" r:id="rId1"/>
    <p:sldLayoutId id="2147483835" r:id="rId2"/>
    <p:sldLayoutId id="2147483844" r:id="rId3"/>
    <p:sldLayoutId id="2147483840" r:id="rId4"/>
    <p:sldLayoutId id="2147483849" r:id="rId5"/>
    <p:sldLayoutId id="2147483841" r:id="rId6"/>
    <p:sldLayoutId id="2147483850" r:id="rId7"/>
    <p:sldLayoutId id="2147483836" r:id="rId8"/>
    <p:sldLayoutId id="2147483845" r:id="rId9"/>
    <p:sldLayoutId id="2147483837" r:id="rId10"/>
    <p:sldLayoutId id="2147483846" r:id="rId11"/>
    <p:sldLayoutId id="2147483838" r:id="rId12"/>
    <p:sldLayoutId id="2147483847" r:id="rId13"/>
    <p:sldLayoutId id="2147483839" r:id="rId14"/>
    <p:sldLayoutId id="214748384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370">
          <p15:clr>
            <a:srgbClr val="F26B43"/>
          </p15:clr>
        </p15:guide>
        <p15:guide id="3" pos="756">
          <p15:clr>
            <a:srgbClr val="F26B43"/>
          </p15:clr>
        </p15:guide>
        <p15:guide id="4" pos="1141">
          <p15:clr>
            <a:srgbClr val="F26B43"/>
          </p15:clr>
        </p15:guide>
        <p15:guide id="5" pos="1527">
          <p15:clr>
            <a:srgbClr val="F26B43"/>
          </p15:clr>
        </p15:guide>
        <p15:guide id="6" pos="1912">
          <p15:clr>
            <a:srgbClr val="F26B43"/>
          </p15:clr>
        </p15:guide>
        <p15:guide id="7" pos="2298">
          <p15:clr>
            <a:srgbClr val="F26B43"/>
          </p15:clr>
        </p15:guide>
        <p15:guide id="8" pos="2683">
          <p15:clr>
            <a:srgbClr val="F26B43"/>
          </p15:clr>
        </p15:guide>
        <p15:guide id="9" pos="3069">
          <p15:clr>
            <a:srgbClr val="F26B43"/>
          </p15:clr>
        </p15:guide>
        <p15:guide id="10" pos="3454">
          <p15:clr>
            <a:srgbClr val="F26B43"/>
          </p15:clr>
        </p15:guide>
        <p15:guide id="11" pos="3840">
          <p15:clr>
            <a:srgbClr val="F26B43"/>
          </p15:clr>
        </p15:guide>
        <p15:guide id="12" pos="4226">
          <p15:clr>
            <a:srgbClr val="F26B43"/>
          </p15:clr>
        </p15:guide>
        <p15:guide id="13" pos="4611">
          <p15:clr>
            <a:srgbClr val="F26B43"/>
          </p15:clr>
        </p15:guide>
        <p15:guide id="14" pos="4997">
          <p15:clr>
            <a:srgbClr val="F26B43"/>
          </p15:clr>
        </p15:guide>
        <p15:guide id="15" pos="5382">
          <p15:clr>
            <a:srgbClr val="F26B43"/>
          </p15:clr>
        </p15:guide>
        <p15:guide id="16" pos="5768">
          <p15:clr>
            <a:srgbClr val="F26B43"/>
          </p15:clr>
        </p15:guide>
        <p15:guide id="17" pos="6153">
          <p15:clr>
            <a:srgbClr val="F26B43"/>
          </p15:clr>
        </p15:guide>
        <p15:guide id="18" pos="6539">
          <p15:clr>
            <a:srgbClr val="F26B43"/>
          </p15:clr>
        </p15:guide>
        <p15:guide id="19" pos="6902">
          <p15:clr>
            <a:srgbClr val="F26B43"/>
          </p15:clr>
        </p15:guide>
        <p15:guide id="20" pos="7287">
          <p15:clr>
            <a:srgbClr val="F26B43"/>
          </p15:clr>
        </p15:guide>
        <p15:guide id="21" orient="horz" pos="1570">
          <p15:clr>
            <a:srgbClr val="F26B43"/>
          </p15:clr>
        </p15:guide>
        <p15:guide id="22" orient="horz" pos="2750">
          <p15:clr>
            <a:srgbClr val="F26B43"/>
          </p15:clr>
        </p15:guide>
        <p15:guide id="23" orient="horz" pos="3929">
          <p15:clr>
            <a:srgbClr val="F26B43"/>
          </p15:clr>
        </p15:guide>
        <p15:guide id="24" orient="horz" pos="981">
          <p15:clr>
            <a:srgbClr val="F26B43"/>
          </p15:clr>
        </p15:guide>
        <p15:guide id="25" pos="7469">
          <p15:clr>
            <a:srgbClr val="F26B43"/>
          </p15:clr>
        </p15:guide>
        <p15:guide id="26" orient="horz" pos="210">
          <p15:clr>
            <a:srgbClr val="F26B43"/>
          </p15:clr>
        </p15:guide>
        <p15:guide id="27" orient="horz" pos="2160">
          <p15:clr>
            <a:srgbClr val="F26B43"/>
          </p15:clr>
        </p15:guide>
        <p15:guide id="28" orient="horz" pos="3339">
          <p15:clr>
            <a:srgbClr val="F26B43"/>
          </p15:clr>
        </p15:guide>
        <p15:guide id="29" pos="2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6.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FA2AB61D-1BE2-4072-88DA-BCD2D15AA706}"/>
              </a:ext>
            </a:extLst>
          </p:cNvPr>
          <p:cNvSpPr>
            <a:spLocks noGrp="1"/>
          </p:cNvSpPr>
          <p:nvPr>
            <p:ph type="body" sz="quarter" idx="10"/>
          </p:nvPr>
        </p:nvSpPr>
        <p:spPr/>
        <p:txBody>
          <a:bodyPr/>
          <a:lstStyle/>
          <a:p>
            <a:endParaRPr lang="sv-SE" dirty="0"/>
          </a:p>
        </p:txBody>
      </p:sp>
      <p:pic>
        <p:nvPicPr>
          <p:cNvPr id="15" name="Platshållare för innehåll 14">
            <a:extLst>
              <a:ext uri="{FF2B5EF4-FFF2-40B4-BE49-F238E27FC236}">
                <a16:creationId xmlns:a16="http://schemas.microsoft.com/office/drawing/2014/main" id="{638115BC-43F5-4E21-A2D1-9B05C91D0831}"/>
              </a:ext>
            </a:extLst>
          </p:cNvPr>
          <p:cNvPicPr>
            <a:picLocks noGrp="1" noChangeAspect="1"/>
          </p:cNvPicPr>
          <p:nvPr>
            <p:ph idx="4294967295"/>
          </p:nvPr>
        </p:nvPicPr>
        <p:blipFill>
          <a:blip r:embed="rId2"/>
          <a:stretch>
            <a:fillRect/>
          </a:stretch>
        </p:blipFill>
        <p:spPr>
          <a:xfrm>
            <a:off x="0" y="1033108"/>
            <a:ext cx="12192000" cy="5851525"/>
          </a:xfrm>
          <a:prstGeom prst="rect">
            <a:avLst/>
          </a:prstGeom>
        </p:spPr>
      </p:pic>
      <p:sp>
        <p:nvSpPr>
          <p:cNvPr id="7" name="Rektangel: rundade hörn 6">
            <a:extLst>
              <a:ext uri="{FF2B5EF4-FFF2-40B4-BE49-F238E27FC236}">
                <a16:creationId xmlns:a16="http://schemas.microsoft.com/office/drawing/2014/main" id="{430E7D70-9A0D-480E-A156-4E9F1D02D4F9}"/>
              </a:ext>
            </a:extLst>
          </p:cNvPr>
          <p:cNvSpPr/>
          <p:nvPr/>
        </p:nvSpPr>
        <p:spPr>
          <a:xfrm>
            <a:off x="8398528" y="1864310"/>
            <a:ext cx="3233033" cy="312493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Kusoo dhawow bogga hore. Waxaad ku gelaysaa BankID. Waxaad halkaan ka arki kartaa warbixin muhiim ah.</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Adiga ayaa mas´uuliyad iska saaraya inaad gashid Mina sidor och heshid warbixinta.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p:txBody>
      </p:sp>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Tree>
    <p:extLst>
      <p:ext uri="{BB962C8B-B14F-4D97-AF65-F5344CB8AC3E}">
        <p14:creationId xmlns:p14="http://schemas.microsoft.com/office/powerpoint/2010/main" val="426180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9FC72439-8BC4-4510-82A3-542310F64A9A}"/>
              </a:ext>
            </a:extLst>
          </p:cNvPr>
          <p:cNvPicPr>
            <a:picLocks noChangeAspect="1"/>
          </p:cNvPicPr>
          <p:nvPr/>
        </p:nvPicPr>
        <p:blipFill>
          <a:blip r:embed="rId2"/>
          <a:stretch>
            <a:fillRect/>
          </a:stretch>
        </p:blipFill>
        <p:spPr>
          <a:xfrm>
            <a:off x="0" y="1006473"/>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Utgifter</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454013"/>
            <a:ext cx="3866398" cy="227125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Lacagta masruufka nolosha si otomaatig ah ayaa xisaabta loogu darayaa. Kharashaadka kale mid mid ayaa loogu darayaa waana inaad kusoo lifaaqdid gundhigga lagu salaynayo kharashaadka.</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p>
        </p:txBody>
      </p:sp>
      <p:pic>
        <p:nvPicPr>
          <p:cNvPr id="9" name="Bildobjekt 8" descr="En bild som visar text&#10;&#10;Automatiskt genererad beskrivning">
            <a:extLst>
              <a:ext uri="{FF2B5EF4-FFF2-40B4-BE49-F238E27FC236}">
                <a16:creationId xmlns:a16="http://schemas.microsoft.com/office/drawing/2014/main" id="{677383AB-EA9F-40C9-BE8C-D9A6F715BE3E}"/>
              </a:ext>
            </a:extLst>
          </p:cNvPr>
          <p:cNvPicPr>
            <a:picLocks noChangeAspect="1"/>
          </p:cNvPicPr>
          <p:nvPr/>
        </p:nvPicPr>
        <p:blipFill>
          <a:blip r:embed="rId4"/>
          <a:stretch>
            <a:fillRect/>
          </a:stretch>
        </p:blipFill>
        <p:spPr>
          <a:xfrm>
            <a:off x="4858327" y="2784046"/>
            <a:ext cx="7333673" cy="3571697"/>
          </a:xfrm>
          <a:prstGeom prst="rect">
            <a:avLst/>
          </a:prstGeom>
        </p:spPr>
      </p:pic>
    </p:spTree>
    <p:extLst>
      <p:ext uri="{BB962C8B-B14F-4D97-AF65-F5344CB8AC3E}">
        <p14:creationId xmlns:p14="http://schemas.microsoft.com/office/powerpoint/2010/main" val="275811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4B342012-699A-48BE-A2F0-382E09430A75}"/>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Tillgångar</a:t>
            </a:r>
          </a:p>
        </p:txBody>
      </p:sp>
      <p:sp>
        <p:nvSpPr>
          <p:cNvPr id="7" name="Rektangel: rundade hörn 6">
            <a:extLst>
              <a:ext uri="{FF2B5EF4-FFF2-40B4-BE49-F238E27FC236}">
                <a16:creationId xmlns:a16="http://schemas.microsoft.com/office/drawing/2014/main" id="{712FFCE7-1CEF-41B9-92C3-2B1EDB1FDB90}"/>
              </a:ext>
            </a:extLst>
          </p:cNvPr>
          <p:cNvSpPr/>
          <p:nvPr/>
        </p:nvSpPr>
        <p:spPr>
          <a:xfrm>
            <a:off x="7924800" y="4202544"/>
            <a:ext cx="3325089" cy="194080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Kusoo buuxi hantida dadka guriga ku wada nool (qoyska). Tusaale ahaan gaari, mooto, santuukh raasamaal ama saami.</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12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1" descr="En bild som visar text&#10;&#10;Automatiskt genererad beskrivning">
            <a:extLst>
              <a:ext uri="{FF2B5EF4-FFF2-40B4-BE49-F238E27FC236}">
                <a16:creationId xmlns:a16="http://schemas.microsoft.com/office/drawing/2014/main" id="{453CFD7B-2F96-4A52-967E-F3CB1524876B}"/>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Ersättningar och bidrag</a:t>
            </a:r>
          </a:p>
        </p:txBody>
      </p:sp>
      <p:sp>
        <p:nvSpPr>
          <p:cNvPr id="9" name="Rektangel: rundade hörn 8">
            <a:extLst>
              <a:ext uri="{FF2B5EF4-FFF2-40B4-BE49-F238E27FC236}">
                <a16:creationId xmlns:a16="http://schemas.microsoft.com/office/drawing/2014/main" id="{5B409BD7-D9B1-45AE-925A-03C49B5BC6FC}"/>
              </a:ext>
            </a:extLst>
          </p:cNvPr>
          <p:cNvSpPr/>
          <p:nvPr/>
        </p:nvSpPr>
        <p:spPr>
          <a:xfrm>
            <a:off x="7675418" y="3923070"/>
            <a:ext cx="3325089" cy="205160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Kusoo buuxi haddii adiga ama qof kale oo aad wada nooshihiin uu codsaday lacago kale ama deeq. Eeg liiska.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3804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A0229755-FFE5-424A-A4FC-70E4FB6EE8E6}"/>
              </a:ext>
            </a:extLst>
          </p:cNvPr>
          <p:cNvPicPr>
            <a:picLocks noChangeAspect="1"/>
          </p:cNvPicPr>
          <p:nvPr/>
        </p:nvPicPr>
        <p:blipFill>
          <a:blip r:embed="rId2"/>
          <a:stretch>
            <a:fillRect/>
          </a:stretch>
        </p:blipFill>
        <p:spPr>
          <a:xfrm>
            <a:off x="-1" y="1006471"/>
            <a:ext cx="7426035" cy="3564111"/>
          </a:xfrm>
          <a:prstGeom prst="rect">
            <a:avLst/>
          </a:prstGeom>
        </p:spPr>
      </p:pic>
      <p:pic>
        <p:nvPicPr>
          <p:cNvPr id="12" name="Bildobjekt 11" descr="En bild som visar text&#10;&#10;Automatiskt genererad beskrivning">
            <a:extLst>
              <a:ext uri="{FF2B5EF4-FFF2-40B4-BE49-F238E27FC236}">
                <a16:creationId xmlns:a16="http://schemas.microsoft.com/office/drawing/2014/main" id="{73ACED16-CDED-48A7-A8C4-6ABFE546EB94}"/>
              </a:ext>
            </a:extLst>
          </p:cNvPr>
          <p:cNvPicPr>
            <a:picLocks noChangeAspect="1"/>
          </p:cNvPicPr>
          <p:nvPr/>
        </p:nvPicPr>
        <p:blipFill>
          <a:blip r:embed="rId3"/>
          <a:stretch>
            <a:fillRect/>
          </a:stretch>
        </p:blipFill>
        <p:spPr>
          <a:xfrm>
            <a:off x="4858327" y="2783355"/>
            <a:ext cx="7333673" cy="357169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Planering</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650184" y="4247535"/>
            <a:ext cx="3866398" cy="308732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Waxaad ku dari kartaa hawlo la qabto oo kala duwan. Tusaale ahaan haddii aad shaqo raadisid, aad ka qaybqaadatid qorshe xafiiska adeegga bulshadu kuu dejiyay ama aad jirro ku qoran tahay. Waxaad halkaan kusoo lifaaqi kartaa liiska shaqooyinka aad raadisay ama caddayn dhakhtar.</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p:txBody>
      </p:sp>
      <p:sp>
        <p:nvSpPr>
          <p:cNvPr id="13" name="Rektangel: rundade hörn 12">
            <a:extLst>
              <a:ext uri="{FF2B5EF4-FFF2-40B4-BE49-F238E27FC236}">
                <a16:creationId xmlns:a16="http://schemas.microsoft.com/office/drawing/2014/main" id="{43D82C59-C0A2-44A8-8392-17B815682D4D}"/>
              </a:ext>
            </a:extLst>
          </p:cNvPr>
          <p:cNvSpPr/>
          <p:nvPr/>
        </p:nvSpPr>
        <p:spPr>
          <a:xfrm>
            <a:off x="7721600" y="1006470"/>
            <a:ext cx="3640143" cy="177619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Kusoo buuxi adiga iyo haddii uu jiro qof kula soo codsanaya waxaad qabataan. Ka dooro liiska khiyaarada la kala dooran karo.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010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CB30D88C-6EB8-43B1-98C7-0C330D70D6B7}"/>
              </a:ext>
            </a:extLst>
          </p:cNvPr>
          <p:cNvPicPr>
            <a:picLocks noChangeAspect="1"/>
          </p:cNvPicPr>
          <p:nvPr/>
        </p:nvPicPr>
        <p:blipFill>
          <a:blip r:embed="rId2"/>
          <a:stretch>
            <a:fillRect/>
          </a:stretch>
        </p:blipFill>
        <p:spPr>
          <a:xfrm>
            <a:off x="0" y="1006475"/>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Övrigt</a:t>
            </a:r>
          </a:p>
        </p:txBody>
      </p:sp>
      <p:sp>
        <p:nvSpPr>
          <p:cNvPr id="7" name="Rektangel: rundade hörn 6">
            <a:extLst>
              <a:ext uri="{FF2B5EF4-FFF2-40B4-BE49-F238E27FC236}">
                <a16:creationId xmlns:a16="http://schemas.microsoft.com/office/drawing/2014/main" id="{05B3682E-59B7-4F70-83F5-DB22C43E65E0}"/>
              </a:ext>
            </a:extLst>
          </p:cNvPr>
          <p:cNvSpPr/>
          <p:nvPr/>
        </p:nvSpPr>
        <p:spPr>
          <a:xfrm>
            <a:off x="7416800" y="3448484"/>
            <a:ext cx="3325089" cy="174495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Waxaad halkaan ku qoraysaa haddii ay jiraan waxaad rabtid inaad ku wargelisid gacanhayahaaga ama haddii aad su´aal qabtid.</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p>
        </p:txBody>
      </p:sp>
    </p:spTree>
    <p:extLst>
      <p:ext uri="{BB962C8B-B14F-4D97-AF65-F5344CB8AC3E}">
        <p14:creationId xmlns:p14="http://schemas.microsoft.com/office/powerpoint/2010/main" val="179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10;&#10;Automatiskt genererad beskrivning">
            <a:extLst>
              <a:ext uri="{FF2B5EF4-FFF2-40B4-BE49-F238E27FC236}">
                <a16:creationId xmlns:a16="http://schemas.microsoft.com/office/drawing/2014/main" id="{DC591A83-038F-4391-8822-E910923D06BF}"/>
              </a:ext>
            </a:extLst>
          </p:cNvPr>
          <p:cNvPicPr>
            <a:picLocks noChangeAspect="1"/>
          </p:cNvPicPr>
          <p:nvPr/>
        </p:nvPicPr>
        <p:blipFill>
          <a:blip r:embed="rId2"/>
          <a:stretch>
            <a:fillRect/>
          </a:stretch>
        </p:blipFill>
        <p:spPr>
          <a:xfrm>
            <a:off x="0" y="1006475"/>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Sammanställning och samtycke</a:t>
            </a:r>
          </a:p>
        </p:txBody>
      </p:sp>
      <p:sp>
        <p:nvSpPr>
          <p:cNvPr id="9" name="Rektangel: rundade hörn 8">
            <a:extLst>
              <a:ext uri="{FF2B5EF4-FFF2-40B4-BE49-F238E27FC236}">
                <a16:creationId xmlns:a16="http://schemas.microsoft.com/office/drawing/2014/main" id="{274BB928-7173-4125-899E-9420D4E48ED7}"/>
              </a:ext>
            </a:extLst>
          </p:cNvPr>
          <p:cNvSpPr/>
          <p:nvPr/>
        </p:nvSpPr>
        <p:spPr>
          <a:xfrm>
            <a:off x="2924342" y="4111503"/>
            <a:ext cx="8731949" cy="295950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Waxaad kaddib arki doontaa xogta codsiga ku jirta oo la isku soo uruuriyay iyo dukumentiyada (waraaqaha) aad kusoo lifaaqday. Hubi in dhammaan xogtu sax tahay. Waxaad dib ugu noqon kartaa codsiga oo wax ka beddeli kartaa xogta haddii aysan wax sax ahayn. Adiga ayaa dooranaya in email iyo/ama farriin sms ogaysiis lagugu soo diro.</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Waa khasab inaad caddaysid in dhammaan xogta lasoo gudbiyay ay sax tahay adigoo isku tallaab saaraya afar geesta yar. Waxaa halkaan sidoo kale ku jira warbixin ku saabsan GDPR iyo bixinta lacagaha kaalmada ee lasoo marsiiyo SUS. Taabo batoonka cagaaran si aad u ansixisid codsiga.</a:t>
            </a:r>
            <a:endParaRPr lang="sv-SE"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685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94A59B8-7010-43BE-9275-7A5309E77712}"/>
              </a:ext>
            </a:extLst>
          </p:cNvPr>
          <p:cNvPicPr>
            <a:picLocks noChangeAspect="1"/>
          </p:cNvPicPr>
          <p:nvPr/>
        </p:nvPicPr>
        <p:blipFill>
          <a:blip r:embed="rId2"/>
          <a:stretch>
            <a:fillRect/>
          </a:stretch>
        </p:blipFill>
        <p:spPr>
          <a:xfrm>
            <a:off x="-1" y="1006471"/>
            <a:ext cx="7426035" cy="3564110"/>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Signera ansökan</a:t>
            </a:r>
          </a:p>
        </p:txBody>
      </p:sp>
      <p:sp>
        <p:nvSpPr>
          <p:cNvPr id="10" name="Rektangel: rundade hörn 9">
            <a:extLst>
              <a:ext uri="{FF2B5EF4-FFF2-40B4-BE49-F238E27FC236}">
                <a16:creationId xmlns:a16="http://schemas.microsoft.com/office/drawing/2014/main" id="{B852B8BB-27AD-446E-BD6E-76521136E557}"/>
              </a:ext>
            </a:extLst>
          </p:cNvPr>
          <p:cNvSpPr/>
          <p:nvPr/>
        </p:nvSpPr>
        <p:spPr>
          <a:xfrm>
            <a:off x="539347" y="4570582"/>
            <a:ext cx="3866398" cy="2449650"/>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Haddii xogta aysan sax ahayn waa in qofka kula codsanaya uu codsiga dib ugu diro codsadaha asagoo taabanaya batoonka gaduudan. Haddii ay xogtu sax tahay waa in qofka kula codsanaya uu taabto batoonka cagaaran.</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rgbClr val="242424"/>
              </a:solidFill>
              <a:latin typeface="Segoe UI" panose="020B0502040204020203" pitchFamily="34" charset="0"/>
            </a:endParaRPr>
          </a:p>
        </p:txBody>
      </p:sp>
      <p:pic>
        <p:nvPicPr>
          <p:cNvPr id="9" name="Bildobjekt 8">
            <a:extLst>
              <a:ext uri="{FF2B5EF4-FFF2-40B4-BE49-F238E27FC236}">
                <a16:creationId xmlns:a16="http://schemas.microsoft.com/office/drawing/2014/main" id="{91BC5CC6-63D4-474C-BB00-20465A063725}"/>
              </a:ext>
            </a:extLst>
          </p:cNvPr>
          <p:cNvPicPr>
            <a:picLocks noChangeAspect="1"/>
          </p:cNvPicPr>
          <p:nvPr/>
        </p:nvPicPr>
        <p:blipFill>
          <a:blip r:embed="rId4"/>
          <a:stretch>
            <a:fillRect/>
          </a:stretch>
        </p:blipFill>
        <p:spPr>
          <a:xfrm>
            <a:off x="4858327" y="2782664"/>
            <a:ext cx="7333672" cy="3571696"/>
          </a:xfrm>
          <a:prstGeom prst="rect">
            <a:avLst/>
          </a:prstGeom>
        </p:spPr>
      </p:pic>
      <p:sp>
        <p:nvSpPr>
          <p:cNvPr id="13" name="Rektangel: rundade hörn 12">
            <a:extLst>
              <a:ext uri="{FF2B5EF4-FFF2-40B4-BE49-F238E27FC236}">
                <a16:creationId xmlns:a16="http://schemas.microsoft.com/office/drawing/2014/main" id="{337A0BDF-92DA-480F-82BD-29ACC0329632}"/>
              </a:ext>
            </a:extLst>
          </p:cNvPr>
          <p:cNvSpPr/>
          <p:nvPr/>
        </p:nvSpPr>
        <p:spPr>
          <a:xfrm>
            <a:off x="7675419" y="1024733"/>
            <a:ext cx="3686324" cy="1665201"/>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Haddii uu jiro qof kula codsanaya waa inuu qofkaas galo Mina sidor kiisa oo hubiyo inay sax tahay xogta ku jirta xogta la isku soo uruuriyay.</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rgbClr val="242424"/>
              </a:solidFill>
              <a:latin typeface="Segoe UI" panose="020B0502040204020203" pitchFamily="34" charset="0"/>
            </a:endParaRPr>
          </a:p>
        </p:txBody>
      </p:sp>
      <p:sp>
        <p:nvSpPr>
          <p:cNvPr id="14" name="Ellips 13">
            <a:extLst>
              <a:ext uri="{FF2B5EF4-FFF2-40B4-BE49-F238E27FC236}">
                <a16:creationId xmlns:a16="http://schemas.microsoft.com/office/drawing/2014/main" id="{5874CCA9-A80C-454E-A649-B08B089BC545}"/>
              </a:ext>
            </a:extLst>
          </p:cNvPr>
          <p:cNvSpPr/>
          <p:nvPr/>
        </p:nvSpPr>
        <p:spPr>
          <a:xfrm>
            <a:off x="4987634" y="5217237"/>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Ellips 16">
            <a:extLst>
              <a:ext uri="{FF2B5EF4-FFF2-40B4-BE49-F238E27FC236}">
                <a16:creationId xmlns:a16="http://schemas.microsoft.com/office/drawing/2014/main" id="{EDFDC8E7-5E09-491B-8970-D7A7C6CF8BC9}"/>
              </a:ext>
            </a:extLst>
          </p:cNvPr>
          <p:cNvSpPr/>
          <p:nvPr/>
        </p:nvSpPr>
        <p:spPr>
          <a:xfrm>
            <a:off x="3906204" y="3545172"/>
            <a:ext cx="952123" cy="5647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202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7622292-88B6-4ED7-AB08-7EC7FBEF8F32}"/>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Ansökan slutförd</a:t>
            </a:r>
          </a:p>
        </p:txBody>
      </p:sp>
      <p:sp>
        <p:nvSpPr>
          <p:cNvPr id="7" name="Rektangel: rundade hörn 6">
            <a:extLst>
              <a:ext uri="{FF2B5EF4-FFF2-40B4-BE49-F238E27FC236}">
                <a16:creationId xmlns:a16="http://schemas.microsoft.com/office/drawing/2014/main" id="{02FCF00D-356C-4FCA-AF29-0F7A284A837F}"/>
              </a:ext>
            </a:extLst>
          </p:cNvPr>
          <p:cNvSpPr/>
          <p:nvPr/>
        </p:nvSpPr>
        <p:spPr>
          <a:xfrm>
            <a:off x="7791906" y="2153265"/>
            <a:ext cx="4318017" cy="4149212"/>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Waxaad dib ugu soo laabanaysaa bogga hore oo ka arkaysaa in codsigu uu dirmay. Waxaad halkaan sidoo kale ka arkaysaa marka la bilaabay in la gudo galo codsiga.</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Haddii lagaga baahdo dhamaystir waxaa lagugu soo dirayaa emailka iyo/ama farriin sms ah. Gal markaas Mina sidor oo kusoo lifaaq xogta loo baahan yahay.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latin typeface="Segoe UI" panose="020B0502040204020203" pitchFamily="34" charset="0"/>
            </a:endParaRPr>
          </a:p>
        </p:txBody>
      </p:sp>
    </p:spTree>
    <p:extLst>
      <p:ext uri="{BB962C8B-B14F-4D97-AF65-F5344CB8AC3E}">
        <p14:creationId xmlns:p14="http://schemas.microsoft.com/office/powerpoint/2010/main" val="97445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3AA"/>
        </a:solidFill>
        <a:effectLst/>
      </p:bgPr>
    </p:bg>
    <p:spTree>
      <p:nvGrpSpPr>
        <p:cNvPr id="1" name=""/>
        <p:cNvGrpSpPr/>
        <p:nvPr/>
      </p:nvGrpSpPr>
      <p:grpSpPr>
        <a:xfrm>
          <a:off x="0" y="0"/>
          <a:ext cx="0" cy="0"/>
          <a:chOff x="0" y="0"/>
          <a:chExt cx="0" cy="0"/>
        </a:xfrm>
      </p:grpSpPr>
      <p:pic>
        <p:nvPicPr>
          <p:cNvPr id="10" name="Bildobjekt 9" descr="En bild som visar text&#10;&#10;Automatiskt genererad beskrivning">
            <a:extLst>
              <a:ext uri="{FF2B5EF4-FFF2-40B4-BE49-F238E27FC236}">
                <a16:creationId xmlns:a16="http://schemas.microsoft.com/office/drawing/2014/main" id="{F6FDEFC1-0C05-4499-B557-885BED203D54}"/>
              </a:ext>
            </a:extLst>
          </p:cNvPr>
          <p:cNvPicPr>
            <a:picLocks noChangeAspect="1"/>
          </p:cNvPicPr>
          <p:nvPr/>
        </p:nvPicPr>
        <p:blipFill>
          <a:blip r:embed="rId2"/>
          <a:stretch>
            <a:fillRect/>
          </a:stretch>
        </p:blipFill>
        <p:spPr>
          <a:xfrm>
            <a:off x="0" y="1006474"/>
            <a:ext cx="12192000" cy="5851526"/>
          </a:xfrm>
          <a:prstGeom prst="rect">
            <a:avLst/>
          </a:prstGeom>
          <a:noFill/>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Startsidan</a:t>
            </a:r>
          </a:p>
        </p:txBody>
      </p:sp>
      <p:sp>
        <p:nvSpPr>
          <p:cNvPr id="12" name="Ellips 11">
            <a:extLst>
              <a:ext uri="{FF2B5EF4-FFF2-40B4-BE49-F238E27FC236}">
                <a16:creationId xmlns:a16="http://schemas.microsoft.com/office/drawing/2014/main" id="{05C3FA81-1CF6-4106-A2A4-32E720198FA6}"/>
              </a:ext>
            </a:extLst>
          </p:cNvPr>
          <p:cNvSpPr/>
          <p:nvPr/>
        </p:nvSpPr>
        <p:spPr>
          <a:xfrm>
            <a:off x="350204" y="3633260"/>
            <a:ext cx="1081432" cy="7204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rundade hörn 12">
            <a:extLst>
              <a:ext uri="{FF2B5EF4-FFF2-40B4-BE49-F238E27FC236}">
                <a16:creationId xmlns:a16="http://schemas.microsoft.com/office/drawing/2014/main" id="{1EA3EADC-E1FC-4B1F-A6F5-BEB1D56BCE12}"/>
              </a:ext>
            </a:extLst>
          </p:cNvPr>
          <p:cNvSpPr/>
          <p:nvPr/>
        </p:nvSpPr>
        <p:spPr>
          <a:xfrm>
            <a:off x="7704142" y="875071"/>
            <a:ext cx="3948511" cy="5851526"/>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Codsigu wuxuu furmayaa 15 maalmood ka hor inta aysan bilaaban bisha soo socota wuxuuna xirmayaa maalinta ugu danbaysa bisha. Taabo batoonka ”Sök” si aad u  codsiga.</a:t>
            </a:r>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endParaRPr lang="sv-SE" sz="1800" dirty="0">
              <a:effectLst/>
              <a:latin typeface="Calibri" panose="020F0502020204030204" pitchFamily="34" charset="0"/>
              <a:ea typeface="Calibri" panose="020F0502020204030204" pitchFamily="34" charset="0"/>
              <a:cs typeface="Arial" panose="020B0604020202020204" pitchFamily="34" charset="0"/>
            </a:endParaRPr>
          </a:p>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”Senaste händelse” hoosteeda waxaad ka akhrin kartaa qorshahaaga, waxa lagaa rabo illaa codsiga soo socda iyo ballan cusub oo xaaladaada lagu la soconayo. Waxaa halkaan lagu daabacaa baaritaanka markii qofka si kumeel gaar ah kiro qaali ah looga sii bixiyo, diidmo qayb ahaan ah ama diidmo dhamaystiran.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rgbClr val="24242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18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descr="En bild som visar text, bord&#10;&#10;Automatiskt genererad beskrivning">
            <a:extLst>
              <a:ext uri="{FF2B5EF4-FFF2-40B4-BE49-F238E27FC236}">
                <a16:creationId xmlns:a16="http://schemas.microsoft.com/office/drawing/2014/main" id="{9DF59AF6-FAF4-4CA1-AB60-70609AE57163}"/>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E-ansökan</a:t>
            </a:r>
          </a:p>
        </p:txBody>
      </p:sp>
      <p:sp>
        <p:nvSpPr>
          <p:cNvPr id="8" name="Rektangel: rundade hörn 7">
            <a:extLst>
              <a:ext uri="{FF2B5EF4-FFF2-40B4-BE49-F238E27FC236}">
                <a16:creationId xmlns:a16="http://schemas.microsoft.com/office/drawing/2014/main" id="{D30B146E-D402-4E79-B45F-7A8558E63C69}"/>
              </a:ext>
            </a:extLst>
          </p:cNvPr>
          <p:cNvSpPr/>
          <p:nvPr/>
        </p:nvSpPr>
        <p:spPr>
          <a:xfrm>
            <a:off x="6936509" y="2654423"/>
            <a:ext cx="3325089" cy="3756209"/>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Codsiga koowaad waa khasab in dhammaan xogta lagu soo buuxiyo. Waxaa kaddib xogta loo kaydinayaa codsiga soo socda. Wax kasta oo lagu calaamadeeyo </a:t>
            </a:r>
            <a:r>
              <a:rPr lang="so-SO" sz="1800" dirty="0">
                <a:solidFill>
                  <a:srgbClr val="FF0000"/>
                </a:solidFill>
                <a:effectLst/>
                <a:latin typeface="Nunito Sans" pitchFamily="2" charset="0"/>
                <a:ea typeface="Times New Roman" panose="02020603050405020304" pitchFamily="18" charset="0"/>
                <a:cs typeface="Times New Roman" panose="02020603050405020304" pitchFamily="18" charset="0"/>
              </a:rPr>
              <a:t>*</a:t>
            </a: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waa khasab in la buuxiyo.</a:t>
            </a:r>
          </a:p>
          <a:p>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Si aad u bilowdid inaad codsiga buuxisid, riix batoonka cagaaran.</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rgbClr val="242424"/>
              </a:solidFill>
              <a:latin typeface="Segoe UI" panose="020B0502040204020203" pitchFamily="34" charset="0"/>
            </a:endParaRPr>
          </a:p>
        </p:txBody>
      </p:sp>
      <p:sp>
        <p:nvSpPr>
          <p:cNvPr id="9" name="Ellips 8">
            <a:extLst>
              <a:ext uri="{FF2B5EF4-FFF2-40B4-BE49-F238E27FC236}">
                <a16:creationId xmlns:a16="http://schemas.microsoft.com/office/drawing/2014/main" id="{E5445869-3598-48F6-848C-069E85144000}"/>
              </a:ext>
            </a:extLst>
          </p:cNvPr>
          <p:cNvSpPr/>
          <p:nvPr/>
        </p:nvSpPr>
        <p:spPr>
          <a:xfrm>
            <a:off x="10605377" y="3867582"/>
            <a:ext cx="1163782" cy="87745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72506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6" descr="En bild som visar text&#10;&#10;Automatiskt genererad beskrivning">
            <a:extLst>
              <a:ext uri="{FF2B5EF4-FFF2-40B4-BE49-F238E27FC236}">
                <a16:creationId xmlns:a16="http://schemas.microsoft.com/office/drawing/2014/main" id="{45037982-F1F3-4482-BAFC-4BB9E3770927}"/>
              </a:ext>
            </a:extLst>
          </p:cNvPr>
          <p:cNvPicPr>
            <a:picLocks noChangeAspect="1"/>
          </p:cNvPicPr>
          <p:nvPr/>
        </p:nvPicPr>
        <p:blipFill>
          <a:blip r:embed="rId2"/>
          <a:stretch>
            <a:fillRect/>
          </a:stretch>
        </p:blipFill>
        <p:spPr>
          <a:xfrm>
            <a:off x="-2868" y="1006474"/>
            <a:ext cx="1219486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a:t>
            </a:r>
          </a:p>
        </p:txBody>
      </p:sp>
      <p:sp>
        <p:nvSpPr>
          <p:cNvPr id="12" name="Rektangel: rundade hörn 11">
            <a:extLst>
              <a:ext uri="{FF2B5EF4-FFF2-40B4-BE49-F238E27FC236}">
                <a16:creationId xmlns:a16="http://schemas.microsoft.com/office/drawing/2014/main" id="{381BB160-CC0C-47A1-8D9E-541786862D79}"/>
              </a:ext>
            </a:extLst>
          </p:cNvPr>
          <p:cNvSpPr/>
          <p:nvPr/>
        </p:nvSpPr>
        <p:spPr>
          <a:xfrm>
            <a:off x="7473970" y="2601157"/>
            <a:ext cx="3325089" cy="2272684"/>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Waxaad halkaan ku buuxinaysaa xogtaada shaqsiyeed. Haddii xogtaada wax iska beddelaan waa inaad dibu cusboonaysiin ku samaysid.</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endParaRPr>
          </a:p>
        </p:txBody>
      </p:sp>
    </p:spTree>
    <p:extLst>
      <p:ext uri="{BB962C8B-B14F-4D97-AF65-F5344CB8AC3E}">
        <p14:creationId xmlns:p14="http://schemas.microsoft.com/office/powerpoint/2010/main" val="35521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12" descr="En bild som visar text&#10;&#10;Automatiskt genererad beskrivning">
            <a:extLst>
              <a:ext uri="{FF2B5EF4-FFF2-40B4-BE49-F238E27FC236}">
                <a16:creationId xmlns:a16="http://schemas.microsoft.com/office/drawing/2014/main" id="{182C844D-524F-4556-A018-D1A118562D99}"/>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Kontaktuppgifter för medsökande</a:t>
            </a:r>
          </a:p>
        </p:txBody>
      </p:sp>
      <p:sp>
        <p:nvSpPr>
          <p:cNvPr id="7" name="Rektangel: rundade hörn 6">
            <a:extLst>
              <a:ext uri="{FF2B5EF4-FFF2-40B4-BE49-F238E27FC236}">
                <a16:creationId xmlns:a16="http://schemas.microsoft.com/office/drawing/2014/main" id="{5F5A0534-2CE7-45E0-A6FB-8A110924D0AA}"/>
              </a:ext>
            </a:extLst>
          </p:cNvPr>
          <p:cNvSpPr/>
          <p:nvPr/>
        </p:nvSpPr>
        <p:spPr>
          <a:xfrm>
            <a:off x="7547860" y="4033981"/>
            <a:ext cx="2806103" cy="1381397"/>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Waxaad halkaan ku buuxinaysaa xogta meesha laga la xiriiro qofka kula codsanaya.</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chemeClr val="tx1"/>
              </a:solidFill>
              <a:latin typeface="Segoe UI" panose="020B0502040204020203" pitchFamily="34" charset="0"/>
            </a:endParaRPr>
          </a:p>
        </p:txBody>
      </p:sp>
    </p:spTree>
    <p:extLst>
      <p:ext uri="{BB962C8B-B14F-4D97-AF65-F5344CB8AC3E}">
        <p14:creationId xmlns:p14="http://schemas.microsoft.com/office/powerpoint/2010/main" val="56975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descr="En bild som visar text&#10;&#10;Automatiskt genererad beskrivning">
            <a:extLst>
              <a:ext uri="{FF2B5EF4-FFF2-40B4-BE49-F238E27FC236}">
                <a16:creationId xmlns:a16="http://schemas.microsoft.com/office/drawing/2014/main" id="{08B2C706-FAD9-408C-83A8-551C20FF607D}"/>
              </a:ext>
            </a:extLst>
          </p:cNvPr>
          <p:cNvPicPr>
            <a:picLocks noChangeAspect="1"/>
          </p:cNvPicPr>
          <p:nvPr/>
        </p:nvPicPr>
        <p:blipFill>
          <a:blip r:embed="rId2"/>
          <a:stretch>
            <a:fillRect/>
          </a:stretch>
        </p:blipFill>
        <p:spPr>
          <a:xfrm>
            <a:off x="0" y="1006474"/>
            <a:ext cx="12191999"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Barn i hushållet</a:t>
            </a:r>
          </a:p>
        </p:txBody>
      </p:sp>
      <p:sp>
        <p:nvSpPr>
          <p:cNvPr id="9" name="Rektangel: rundade hörn 8">
            <a:extLst>
              <a:ext uri="{FF2B5EF4-FFF2-40B4-BE49-F238E27FC236}">
                <a16:creationId xmlns:a16="http://schemas.microsoft.com/office/drawing/2014/main" id="{CD1125BF-9E63-4456-BB9F-1F621DF8E8A4}"/>
              </a:ext>
            </a:extLst>
          </p:cNvPr>
          <p:cNvSpPr/>
          <p:nvPr/>
        </p:nvSpPr>
        <p:spPr>
          <a:xfrm>
            <a:off x="7233824" y="3303639"/>
            <a:ext cx="3325089" cy="2067351"/>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Halkaan waxaad soo buuxinaysaa oo keliya haddii ilmuhu ay kula kulmaan ama marba waalid la deggan yihiin ama warbixin kale oo carruurta ku saabsan.</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p>
        </p:txBody>
      </p:sp>
    </p:spTree>
    <p:extLst>
      <p:ext uri="{BB962C8B-B14F-4D97-AF65-F5344CB8AC3E}">
        <p14:creationId xmlns:p14="http://schemas.microsoft.com/office/powerpoint/2010/main" val="158339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718E1D3A-2A24-42AB-9AB0-19776662A35D}"/>
              </a:ext>
            </a:extLst>
          </p:cNvPr>
          <p:cNvPicPr>
            <a:picLocks noChangeAspect="1"/>
          </p:cNvPicPr>
          <p:nvPr/>
        </p:nvPicPr>
        <p:blipFill>
          <a:blip r:embed="rId3"/>
          <a:stretch>
            <a:fillRect/>
          </a:stretch>
        </p:blipFill>
        <p:spPr>
          <a:xfrm>
            <a:off x="0" y="1006474"/>
            <a:ext cx="7426036" cy="3564112"/>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4"/>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Boendesituation</a:t>
            </a:r>
          </a:p>
        </p:txBody>
      </p:sp>
      <p:pic>
        <p:nvPicPr>
          <p:cNvPr id="7" name="Bildobjekt 6" descr="En bild som visar text&#10;&#10;Automatiskt genererad beskrivning">
            <a:extLst>
              <a:ext uri="{FF2B5EF4-FFF2-40B4-BE49-F238E27FC236}">
                <a16:creationId xmlns:a16="http://schemas.microsoft.com/office/drawing/2014/main" id="{886D4FCB-8AA7-4333-AD8B-BA3057CA2B2A}"/>
              </a:ext>
            </a:extLst>
          </p:cNvPr>
          <p:cNvPicPr>
            <a:picLocks noChangeAspect="1"/>
          </p:cNvPicPr>
          <p:nvPr/>
        </p:nvPicPr>
        <p:blipFill>
          <a:blip r:embed="rId5"/>
          <a:stretch>
            <a:fillRect/>
          </a:stretch>
        </p:blipFill>
        <p:spPr>
          <a:xfrm>
            <a:off x="4858327" y="2784737"/>
            <a:ext cx="7333673" cy="3571697"/>
          </a:xfrm>
          <a:prstGeom prst="rect">
            <a:avLst/>
          </a:prstGeom>
        </p:spPr>
      </p:pic>
      <p:sp>
        <p:nvSpPr>
          <p:cNvPr id="10" name="Rektangel: rundade hörn 9">
            <a:extLst>
              <a:ext uri="{FF2B5EF4-FFF2-40B4-BE49-F238E27FC236}">
                <a16:creationId xmlns:a16="http://schemas.microsoft.com/office/drawing/2014/main" id="{B852B8BB-27AD-446E-BD6E-76521136E557}"/>
              </a:ext>
            </a:extLst>
          </p:cNvPr>
          <p:cNvSpPr/>
          <p:nvPr/>
        </p:nvSpPr>
        <p:spPr>
          <a:xfrm>
            <a:off x="539347" y="4252404"/>
            <a:ext cx="3986471" cy="2413867"/>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Kusoo buuxi sidaad u deggan tahay. Haddii xogta qaarkeed wax laga beddelo ama aad guurtid waa in codsiga wax laga beddelo. Haddii ay tahay markii koowaad oo aad soo codsatid waa in lagu soo lifaaqo heshiiska kirada guriga. </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30271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4" descr="En bild som visar text&#10;&#10;Automatiskt genererad beskrivning">
            <a:extLst>
              <a:ext uri="{FF2B5EF4-FFF2-40B4-BE49-F238E27FC236}">
                <a16:creationId xmlns:a16="http://schemas.microsoft.com/office/drawing/2014/main" id="{59AA9FB0-9005-40BE-AC47-4C0900939602}"/>
              </a:ext>
            </a:extLst>
          </p:cNvPr>
          <p:cNvPicPr>
            <a:picLocks noChangeAspect="1"/>
          </p:cNvPicPr>
          <p:nvPr/>
        </p:nvPicPr>
        <p:blipFill>
          <a:blip r:embed="rId2"/>
          <a:stretch>
            <a:fillRect/>
          </a:stretch>
        </p:blipFill>
        <p:spPr>
          <a:xfrm>
            <a:off x="1" y="1006474"/>
            <a:ext cx="12191998"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Översikt och komplettering</a:t>
            </a:r>
          </a:p>
        </p:txBody>
      </p:sp>
      <p:sp>
        <p:nvSpPr>
          <p:cNvPr id="7" name="Ellips 6">
            <a:extLst>
              <a:ext uri="{FF2B5EF4-FFF2-40B4-BE49-F238E27FC236}">
                <a16:creationId xmlns:a16="http://schemas.microsoft.com/office/drawing/2014/main" id="{8BA27C3D-5E4D-40D5-A5C7-AD55BE049BCC}"/>
              </a:ext>
            </a:extLst>
          </p:cNvPr>
          <p:cNvSpPr/>
          <p:nvPr/>
        </p:nvSpPr>
        <p:spPr>
          <a:xfrm>
            <a:off x="4571999" y="4913745"/>
            <a:ext cx="3048001" cy="71382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rundade hörn 9">
            <a:extLst>
              <a:ext uri="{FF2B5EF4-FFF2-40B4-BE49-F238E27FC236}">
                <a16:creationId xmlns:a16="http://schemas.microsoft.com/office/drawing/2014/main" id="{61AB6CDB-08AF-47D4-85D9-0BB75369A53C}"/>
              </a:ext>
            </a:extLst>
          </p:cNvPr>
          <p:cNvSpPr/>
          <p:nvPr/>
        </p:nvSpPr>
        <p:spPr>
          <a:xfrm>
            <a:off x="7833454" y="3533313"/>
            <a:ext cx="3325089" cy="231821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Si horay codsiga loogu sii wado waa inaad isku tallaab saartid meesha afar geesta yar. Waxaad heli doontaa farriin haddii gacanhayahaagu warbixin dheeri ah u baahan yahay.</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latin typeface="Segoe UI" panose="020B0502040204020203" pitchFamily="34" charset="0"/>
            </a:endParaRPr>
          </a:p>
        </p:txBody>
      </p:sp>
    </p:spTree>
    <p:extLst>
      <p:ext uri="{BB962C8B-B14F-4D97-AF65-F5344CB8AC3E}">
        <p14:creationId xmlns:p14="http://schemas.microsoft.com/office/powerpoint/2010/main" val="423051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10;&#10;Automatiskt genererad beskrivning">
            <a:extLst>
              <a:ext uri="{FF2B5EF4-FFF2-40B4-BE49-F238E27FC236}">
                <a16:creationId xmlns:a16="http://schemas.microsoft.com/office/drawing/2014/main" id="{15620097-8945-416A-9AE7-F2A6C2BE8FB0}"/>
              </a:ext>
            </a:extLst>
          </p:cNvPr>
          <p:cNvPicPr>
            <a:picLocks noChangeAspect="1"/>
          </p:cNvPicPr>
          <p:nvPr/>
        </p:nvPicPr>
        <p:blipFill>
          <a:blip r:embed="rId2"/>
          <a:stretch>
            <a:fillRect/>
          </a:stretch>
        </p:blipFill>
        <p:spPr>
          <a:xfrm>
            <a:off x="0" y="1006474"/>
            <a:ext cx="12192000" cy="5851526"/>
          </a:xfrm>
          <a:prstGeom prst="rect">
            <a:avLst/>
          </a:prstGeom>
        </p:spPr>
      </p:pic>
      <p:pic>
        <p:nvPicPr>
          <p:cNvPr id="4" name="Bildobjekt 3">
            <a:extLst>
              <a:ext uri="{FF2B5EF4-FFF2-40B4-BE49-F238E27FC236}">
                <a16:creationId xmlns:a16="http://schemas.microsoft.com/office/drawing/2014/main" id="{62C11876-EC24-4826-8224-1ADDD574A2D8}"/>
              </a:ext>
            </a:extLst>
          </p:cNvPr>
          <p:cNvPicPr>
            <a:picLocks noChangeAspect="1"/>
          </p:cNvPicPr>
          <p:nvPr/>
        </p:nvPicPr>
        <p:blipFill>
          <a:blip r:embed="rId3"/>
          <a:stretch>
            <a:fillRect/>
          </a:stretch>
        </p:blipFill>
        <p:spPr>
          <a:xfrm>
            <a:off x="11361743" y="0"/>
            <a:ext cx="748180" cy="1007165"/>
          </a:xfrm>
          <a:prstGeom prst="rect">
            <a:avLst/>
          </a:prstGeom>
        </p:spPr>
      </p:pic>
      <p:sp>
        <p:nvSpPr>
          <p:cNvPr id="11" name="Rubrik 2">
            <a:extLst>
              <a:ext uri="{FF2B5EF4-FFF2-40B4-BE49-F238E27FC236}">
                <a16:creationId xmlns:a16="http://schemas.microsoft.com/office/drawing/2014/main" id="{5359BB63-A93D-43A8-9EB0-1FDD4EB67971}"/>
              </a:ext>
            </a:extLst>
          </p:cNvPr>
          <p:cNvSpPr txBox="1">
            <a:spLocks/>
          </p:cNvSpPr>
          <p:nvPr/>
        </p:nvSpPr>
        <p:spPr>
          <a:xfrm>
            <a:off x="539347" y="-1"/>
            <a:ext cx="9414679" cy="1006475"/>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solidFill>
                  <a:schemeClr val="bg1"/>
                </a:solidFill>
                <a:latin typeface="Source Sans Pro Semibold" panose="020B0603030403020204" pitchFamily="34" charset="0"/>
                <a:ea typeface="Source Sans Pro Semibold" panose="020B0603030403020204" pitchFamily="34" charset="0"/>
              </a:rPr>
              <a:t>Redovisa inkomster</a:t>
            </a:r>
          </a:p>
        </p:txBody>
      </p:sp>
      <p:sp>
        <p:nvSpPr>
          <p:cNvPr id="9" name="Rektangel: rundade hörn 8">
            <a:extLst>
              <a:ext uri="{FF2B5EF4-FFF2-40B4-BE49-F238E27FC236}">
                <a16:creationId xmlns:a16="http://schemas.microsoft.com/office/drawing/2014/main" id="{95F5F702-87DC-4B13-8DA9-01DA7ABA64E6}"/>
              </a:ext>
            </a:extLst>
          </p:cNvPr>
          <p:cNvSpPr/>
          <p:nvPr/>
        </p:nvSpPr>
        <p:spPr>
          <a:xfrm>
            <a:off x="7573818" y="2405845"/>
            <a:ext cx="3011056" cy="4563123"/>
          </a:xfrm>
          <a:prstGeom prst="roundRect">
            <a:avLst/>
          </a:prstGeom>
          <a:solidFill>
            <a:srgbClr val="A5D6D8"/>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1125"/>
              </a:spcAft>
            </a:pPr>
            <a:endParaRPr lang="sv-SE" sz="1800" dirty="0">
              <a:solidFill>
                <a:srgbClr val="333333"/>
              </a:solidFill>
              <a:effectLst/>
              <a:latin typeface="Nunito Sans" pitchFamily="2" charset="0"/>
              <a:ea typeface="Times New Roman" panose="02020603050405020304" pitchFamily="18" charset="0"/>
              <a:cs typeface="Times New Roman" panose="02020603050405020304" pitchFamily="18" charset="0"/>
            </a:endParaRPr>
          </a:p>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Dhammaan dhakhliyadii ka danbeeyay codsigii lasoo dhaafay ee soo galay dhammaan dadka guriga ku nool waa in lasoo bandhigo. Waxay qusaysaa dhammaan dhakhliyada ka muuqda liiska.</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125"/>
              </a:spcAft>
            </a:pPr>
            <a:r>
              <a:rPr lang="so-SO" sz="1800" dirty="0">
                <a:solidFill>
                  <a:srgbClr val="333333"/>
                </a:solidFill>
                <a:effectLst/>
                <a:latin typeface="Nunito Sans" pitchFamily="2" charset="0"/>
                <a:ea typeface="Times New Roman" panose="02020603050405020304" pitchFamily="18" charset="0"/>
                <a:cs typeface="Times New Roman" panose="02020603050405020304" pitchFamily="18" charset="0"/>
              </a:rPr>
              <a:t>Waa inaad qortid isu geyn cadadka lacagta iyo taariikhda dakhliyada aan ka imaanin hey´ad dawladeed kale.</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sz="1600" dirty="0"/>
          </a:p>
        </p:txBody>
      </p:sp>
    </p:spTree>
    <p:extLst>
      <p:ext uri="{BB962C8B-B14F-4D97-AF65-F5344CB8AC3E}">
        <p14:creationId xmlns:p14="http://schemas.microsoft.com/office/powerpoint/2010/main" val="536119526"/>
      </p:ext>
    </p:extLst>
  </p:cSld>
  <p:clrMapOvr>
    <a:masterClrMapping/>
  </p:clrMapOvr>
</p:sld>
</file>

<file path=ppt/theme/theme1.xml><?xml version="1.0" encoding="utf-8"?>
<a:theme xmlns:a="http://schemas.openxmlformats.org/drawingml/2006/main" name="Sidor med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82F5450A-E398-477A-A521-22DC602F2676}"/>
    </a:ext>
  </a:extLst>
</a:theme>
</file>

<file path=ppt/theme/theme2.xml><?xml version="1.0" encoding="utf-8"?>
<a:theme xmlns:a="http://schemas.openxmlformats.org/drawingml/2006/main" name="Bilder utan logga">
  <a:themeElements>
    <a:clrScheme name="Skövde Grafisk profil BAS">
      <a:dk1>
        <a:sysClr val="windowText" lastClr="000000"/>
      </a:dk1>
      <a:lt1>
        <a:sysClr val="window" lastClr="FFFFFF"/>
      </a:lt1>
      <a:dk2>
        <a:srgbClr val="4A4A49"/>
      </a:dk2>
      <a:lt2>
        <a:srgbClr val="A69B92"/>
      </a:lt2>
      <a:accent1>
        <a:srgbClr val="E50051"/>
      </a:accent1>
      <a:accent2>
        <a:srgbClr val="FF8300"/>
      </a:accent2>
      <a:accent3>
        <a:srgbClr val="76B82A"/>
      </a:accent3>
      <a:accent4>
        <a:srgbClr val="00A3AA"/>
      </a:accent4>
      <a:accent5>
        <a:srgbClr val="604696"/>
      </a:accent5>
      <a:accent6>
        <a:srgbClr val="FFCC00"/>
      </a:accent6>
      <a:hlink>
        <a:srgbClr val="0870B8"/>
      </a:hlink>
      <a:folHlink>
        <a:srgbClr val="E5005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utökad_191030" id="{A1952BB1-85F2-4480-BB5D-7C27AC04B3B5}" vid="{6B62FB1C-5442-4A2F-B6A4-86CC5173B0E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DF6B4AB541C14448F752C1EEBA6D86C" ma:contentTypeVersion="4" ma:contentTypeDescription="Skapa ett nytt dokument." ma:contentTypeScope="" ma:versionID="1cce86af371c5aad1cbc701d83757606">
  <xsd:schema xmlns:xsd="http://www.w3.org/2001/XMLSchema" xmlns:xs="http://www.w3.org/2001/XMLSchema" xmlns:p="http://schemas.microsoft.com/office/2006/metadata/properties" xmlns:ns2="ddd8b230-4a58-4df3-96f8-3526a224ac74" xmlns:ns3="5a8bc0cf-5dce-40e1-adcb-60faf9cef0bb" targetNamespace="http://schemas.microsoft.com/office/2006/metadata/properties" ma:root="true" ma:fieldsID="5d0d0bd5ae63149a82456e28541a8dd7" ns2:_="" ns3:_="">
    <xsd:import namespace="ddd8b230-4a58-4df3-96f8-3526a224ac74"/>
    <xsd:import namespace="5a8bc0cf-5dce-40e1-adcb-60faf9cef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b230-4a58-4df3-96f8-3526a224ac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bc0cf-5dce-40e1-adcb-60faf9cef0bb"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725C38-3504-4DAD-A307-FB6842E73E8B}">
  <ds:schemaRefs>
    <ds:schemaRef ds:uri="http://schemas.microsoft.com/sharepoint/v3/contenttype/forms"/>
  </ds:schemaRefs>
</ds:datastoreItem>
</file>

<file path=customXml/itemProps2.xml><?xml version="1.0" encoding="utf-8"?>
<ds:datastoreItem xmlns:ds="http://schemas.openxmlformats.org/officeDocument/2006/customXml" ds:itemID="{DA600827-19A9-4BD9-8B87-D63C729ADA5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E7B6E3F-2549-44A5-9A8C-BF5F7496ED33}">
  <ds:schemaRefs>
    <ds:schemaRef ds:uri="5a8bc0cf-5dce-40e1-adcb-60faf9cef0bb"/>
    <ds:schemaRef ds:uri="ddd8b230-4a58-4df3-96f8-3526a224ac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Bredbild</PresentationFormat>
  <Paragraphs>54</Paragraphs>
  <Slides>17</Slides>
  <Notes>1</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Arial</vt:lpstr>
      <vt:lpstr>Calibri</vt:lpstr>
      <vt:lpstr>Nunito Sans</vt:lpstr>
      <vt:lpstr>Segoe UI</vt:lpstr>
      <vt:lpstr>Source Sans Pro</vt:lpstr>
      <vt:lpstr>Source Sans Pro Black</vt:lpstr>
      <vt:lpstr>Source Sans Pro Light</vt:lpstr>
      <vt:lpstr>Source Sans Pro Semibold</vt:lpstr>
      <vt:lpstr>Sidor med logga</vt:lpstr>
      <vt:lpstr>Bilder utan logga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och e-ansökan Ekonomiskt bistånd</dc:title>
  <dc:creator>Anna Olsson</dc:creator>
  <cp:lastModifiedBy>Lisen Andersson</cp:lastModifiedBy>
  <cp:revision>41</cp:revision>
  <dcterms:created xsi:type="dcterms:W3CDTF">2020-04-01T12:07:03Z</dcterms:created>
  <dcterms:modified xsi:type="dcterms:W3CDTF">2022-01-27T10:53:35Z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0x0101006DF6B4AB541C14448F752C1EEBA6D86C</vt:lpwstr>
  </property>
  <property fmtid="{D5CDD505-2E9C-101B-9397-08002B2CF9AE}" pid="3" name="MSIP_Label_dc1cda57-947e-48a4-a28e-a7544646cb19_Enabled">
    <vt:lpwstr>true</vt:lpwstr>
  </property>
  <property fmtid="{D5CDD505-2E9C-101B-9397-08002B2CF9AE}" pid="4" name="MSIP_Label_dc1cda57-947e-48a4-a28e-a7544646cb19_SetDate">
    <vt:lpwstr>2022-01-18T12:13:34Z</vt:lpwstr>
  </property>
  <property fmtid="{D5CDD505-2E9C-101B-9397-08002B2CF9AE}" pid="5" name="MSIP_Label_dc1cda57-947e-48a4-a28e-a7544646cb19_Method">
    <vt:lpwstr>Privileged</vt:lpwstr>
  </property>
  <property fmtid="{D5CDD505-2E9C-101B-9397-08002B2CF9AE}" pid="6" name="MSIP_Label_dc1cda57-947e-48a4-a28e-a7544646cb19_Name">
    <vt:lpwstr>Öppen</vt:lpwstr>
  </property>
  <property fmtid="{D5CDD505-2E9C-101B-9397-08002B2CF9AE}" pid="7" name="MSIP_Label_dc1cda57-947e-48a4-a28e-a7544646cb19_SiteId">
    <vt:lpwstr>6394689e-ee8a-445b-a993-cdd87302cee6</vt:lpwstr>
  </property>
  <property fmtid="{D5CDD505-2E9C-101B-9397-08002B2CF9AE}" pid="8" name="MSIP_Label_dc1cda57-947e-48a4-a28e-a7544646cb19_ActionId">
    <vt:lpwstr>00d36c7d-e490-492e-8330-27400619ab46</vt:lpwstr>
  </property>
  <property fmtid="{D5CDD505-2E9C-101B-9397-08002B2CF9AE}" pid="9" name="MSIP_Label_dc1cda57-947e-48a4-a28e-a7544646cb19_ContentBits">
    <vt:lpwstr>2</vt:lpwstr>
  </property>
</Properties>
</file>